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23"/>
  </p:notesMasterIdLst>
  <p:handoutMasterIdLst>
    <p:handoutMasterId r:id="rId24"/>
  </p:handoutMasterIdLst>
  <p:sldIdLst>
    <p:sldId id="256" r:id="rId5"/>
    <p:sldId id="258" r:id="rId6"/>
    <p:sldId id="282" r:id="rId7"/>
    <p:sldId id="259" r:id="rId8"/>
    <p:sldId id="284" r:id="rId9"/>
    <p:sldId id="285" r:id="rId10"/>
    <p:sldId id="261" r:id="rId11"/>
    <p:sldId id="270" r:id="rId12"/>
    <p:sldId id="286" r:id="rId13"/>
    <p:sldId id="271" r:id="rId14"/>
    <p:sldId id="287" r:id="rId15"/>
    <p:sldId id="288" r:id="rId16"/>
    <p:sldId id="289" r:id="rId17"/>
    <p:sldId id="291" r:id="rId18"/>
    <p:sldId id="290" r:id="rId19"/>
    <p:sldId id="292" r:id="rId20"/>
    <p:sldId id="283" r:id="rId21"/>
    <p:sldId id="278" r:id="rId22"/>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8DCE"/>
    <a:srgbClr val="4629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2A2A2F-E5BA-40A7-890C-952F33AA03CB}" v="3" dt="2023-06-09T07:42:59.641"/>
    <p1510:client id="{71EF852C-5A2D-4684-B6DC-B1DDBE422F7B}" v="439" dt="2023-06-08T20:03:40.522"/>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Stijl, gemiddeld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46F890A9-2807-4EBB-B81D-B2AA78EC7F39}" styleName="Stijl, donker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9" autoAdjust="0"/>
    <p:restoredTop sz="94291" autoAdjust="0"/>
  </p:normalViewPr>
  <p:slideViewPr>
    <p:cSldViewPr>
      <p:cViewPr varScale="1">
        <p:scale>
          <a:sx n="67" d="100"/>
          <a:sy n="67" d="100"/>
        </p:scale>
        <p:origin x="1256"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tus Boer" userId="dd0b548e-2051-480b-b45a-733b835a31bc" providerId="ADAL" clId="{3D2A2A2F-E5BA-40A7-890C-952F33AA03CB}"/>
    <pc:docChg chg="custSel modSld">
      <pc:chgData name="Bertus Boer" userId="dd0b548e-2051-480b-b45a-733b835a31bc" providerId="ADAL" clId="{3D2A2A2F-E5BA-40A7-890C-952F33AA03CB}" dt="2023-06-09T07:46:58.586" v="0" actId="478"/>
      <pc:docMkLst>
        <pc:docMk/>
      </pc:docMkLst>
      <pc:sldChg chg="delSp mod delAnim">
        <pc:chgData name="Bertus Boer" userId="dd0b548e-2051-480b-b45a-733b835a31bc" providerId="ADAL" clId="{3D2A2A2F-E5BA-40A7-890C-952F33AA03CB}" dt="2023-06-09T07:46:58.586" v="0" actId="478"/>
        <pc:sldMkLst>
          <pc:docMk/>
          <pc:sldMk cId="717485188" sldId="287"/>
        </pc:sldMkLst>
        <pc:picChg chg="del">
          <ac:chgData name="Bertus Boer" userId="dd0b548e-2051-480b-b45a-733b835a31bc" providerId="ADAL" clId="{3D2A2A2F-E5BA-40A7-890C-952F33AA03CB}" dt="2023-06-09T07:46:58.586" v="0" actId="478"/>
          <ac:picMkLst>
            <pc:docMk/>
            <pc:sldMk cId="717485188" sldId="287"/>
            <ac:picMk id="4" creationId="{F58DDA3B-51C7-4BF6-E905-04D3982D177B}"/>
          </ac:picMkLst>
        </pc:picChg>
      </pc:sldChg>
    </pc:docChg>
  </pc:docChgLst>
  <pc:docChgLst>
    <pc:chgData name="Ben Nienhuis" userId="2c6c04f1-77c7-44b5-a463-93386779ab63" providerId="ADAL" clId="{71EF852C-5A2D-4684-B6DC-B1DDBE422F7B}"/>
    <pc:docChg chg="undo custSel addSld delSld modSld">
      <pc:chgData name="Ben Nienhuis" userId="2c6c04f1-77c7-44b5-a463-93386779ab63" providerId="ADAL" clId="{71EF852C-5A2D-4684-B6DC-B1DDBE422F7B}" dt="2023-06-08T20:03:40.522" v="832"/>
      <pc:docMkLst>
        <pc:docMk/>
      </pc:docMkLst>
      <pc:sldChg chg="addSp delSp modSp mod">
        <pc:chgData name="Ben Nienhuis" userId="2c6c04f1-77c7-44b5-a463-93386779ab63" providerId="ADAL" clId="{71EF852C-5A2D-4684-B6DC-B1DDBE422F7B}" dt="2023-06-08T18:20:32.257" v="9" actId="1076"/>
        <pc:sldMkLst>
          <pc:docMk/>
          <pc:sldMk cId="0" sldId="256"/>
        </pc:sldMkLst>
        <pc:spChg chg="mod">
          <ac:chgData name="Ben Nienhuis" userId="2c6c04f1-77c7-44b5-a463-93386779ab63" providerId="ADAL" clId="{71EF852C-5A2D-4684-B6DC-B1DDBE422F7B}" dt="2023-06-08T18:19:35.357" v="5" actId="20577"/>
          <ac:spMkLst>
            <pc:docMk/>
            <pc:sldMk cId="0" sldId="256"/>
            <ac:spMk id="2" creationId="{00000000-0000-0000-0000-000000000000}"/>
          </ac:spMkLst>
        </pc:spChg>
        <pc:picChg chg="add mod">
          <ac:chgData name="Ben Nienhuis" userId="2c6c04f1-77c7-44b5-a463-93386779ab63" providerId="ADAL" clId="{71EF852C-5A2D-4684-B6DC-B1DDBE422F7B}" dt="2023-06-08T18:20:32.257" v="9" actId="1076"/>
          <ac:picMkLst>
            <pc:docMk/>
            <pc:sldMk cId="0" sldId="256"/>
            <ac:picMk id="3" creationId="{0F4CC0A3-DE70-241F-37AD-F72A463A6350}"/>
          </ac:picMkLst>
        </pc:picChg>
        <pc:picChg chg="del">
          <ac:chgData name="Ben Nienhuis" userId="2c6c04f1-77c7-44b5-a463-93386779ab63" providerId="ADAL" clId="{71EF852C-5A2D-4684-B6DC-B1DDBE422F7B}" dt="2023-06-08T18:19:14.218" v="1" actId="478"/>
          <ac:picMkLst>
            <pc:docMk/>
            <pc:sldMk cId="0" sldId="256"/>
            <ac:picMk id="9" creationId="{D497D1E1-547A-4129-9425-BCEC429B2F0A}"/>
          </ac:picMkLst>
        </pc:picChg>
      </pc:sldChg>
      <pc:sldChg chg="modAnim">
        <pc:chgData name="Ben Nienhuis" userId="2c6c04f1-77c7-44b5-a463-93386779ab63" providerId="ADAL" clId="{71EF852C-5A2D-4684-B6DC-B1DDBE422F7B}" dt="2023-06-08T20:00:09.081" v="804"/>
        <pc:sldMkLst>
          <pc:docMk/>
          <pc:sldMk cId="2916664442" sldId="258"/>
        </pc:sldMkLst>
      </pc:sldChg>
      <pc:sldChg chg="addSp delSp modSp mod modAnim">
        <pc:chgData name="Ben Nienhuis" userId="2c6c04f1-77c7-44b5-a463-93386779ab63" providerId="ADAL" clId="{71EF852C-5A2D-4684-B6DC-B1DDBE422F7B}" dt="2023-06-08T20:00:36.188" v="806"/>
        <pc:sldMkLst>
          <pc:docMk/>
          <pc:sldMk cId="2370912236" sldId="259"/>
        </pc:sldMkLst>
        <pc:spChg chg="mod">
          <ac:chgData name="Ben Nienhuis" userId="2c6c04f1-77c7-44b5-a463-93386779ab63" providerId="ADAL" clId="{71EF852C-5A2D-4684-B6DC-B1DDBE422F7B}" dt="2023-06-08T19:51:41.395" v="689" actId="20577"/>
          <ac:spMkLst>
            <pc:docMk/>
            <pc:sldMk cId="2370912236" sldId="259"/>
            <ac:spMk id="6" creationId="{E7F0DEC1-8270-CD7F-12BB-364AB1522BD1}"/>
          </ac:spMkLst>
        </pc:spChg>
        <pc:picChg chg="add mod">
          <ac:chgData name="Ben Nienhuis" userId="2c6c04f1-77c7-44b5-a463-93386779ab63" providerId="ADAL" clId="{71EF852C-5A2D-4684-B6DC-B1DDBE422F7B}" dt="2023-06-08T19:51:27.825" v="678" actId="1076"/>
          <ac:picMkLst>
            <pc:docMk/>
            <pc:sldMk cId="2370912236" sldId="259"/>
            <ac:picMk id="4" creationId="{9FBCFF1F-644F-E59C-40EE-A7933DBDBEA3}"/>
          </ac:picMkLst>
        </pc:picChg>
        <pc:picChg chg="del mod">
          <ac:chgData name="Ben Nienhuis" userId="2c6c04f1-77c7-44b5-a463-93386779ab63" providerId="ADAL" clId="{71EF852C-5A2D-4684-B6DC-B1DDBE422F7B}" dt="2023-06-08T18:33:46.515" v="153" actId="478"/>
          <ac:picMkLst>
            <pc:docMk/>
            <pc:sldMk cId="2370912236" sldId="259"/>
            <ac:picMk id="5" creationId="{CE1EF1CB-7ADC-B559-0755-2F05F222A999}"/>
          </ac:picMkLst>
        </pc:picChg>
      </pc:sldChg>
      <pc:sldChg chg="addSp delSp modSp mod modAnim">
        <pc:chgData name="Ben Nienhuis" userId="2c6c04f1-77c7-44b5-a463-93386779ab63" providerId="ADAL" clId="{71EF852C-5A2D-4684-B6DC-B1DDBE422F7B}" dt="2023-06-08T20:01:04.011" v="810"/>
        <pc:sldMkLst>
          <pc:docMk/>
          <pc:sldMk cId="1519360379" sldId="261"/>
        </pc:sldMkLst>
        <pc:spChg chg="mod">
          <ac:chgData name="Ben Nienhuis" userId="2c6c04f1-77c7-44b5-a463-93386779ab63" providerId="ADAL" clId="{71EF852C-5A2D-4684-B6DC-B1DDBE422F7B}" dt="2023-06-08T19:00:29.783" v="308" actId="20577"/>
          <ac:spMkLst>
            <pc:docMk/>
            <pc:sldMk cId="1519360379" sldId="261"/>
            <ac:spMk id="6" creationId="{26CBA51C-A356-8AE0-AB7D-7E0FFF9F73A7}"/>
          </ac:spMkLst>
        </pc:spChg>
        <pc:picChg chg="del">
          <ac:chgData name="Ben Nienhuis" userId="2c6c04f1-77c7-44b5-a463-93386779ab63" providerId="ADAL" clId="{71EF852C-5A2D-4684-B6DC-B1DDBE422F7B}" dt="2023-06-08T18:55:07.735" v="237" actId="478"/>
          <ac:picMkLst>
            <pc:docMk/>
            <pc:sldMk cId="1519360379" sldId="261"/>
            <ac:picMk id="5" creationId="{7BE47F8C-A539-6888-4CC4-170A5B9B1AD0}"/>
          </ac:picMkLst>
        </pc:picChg>
        <pc:picChg chg="add del">
          <ac:chgData name="Ben Nienhuis" userId="2c6c04f1-77c7-44b5-a463-93386779ab63" providerId="ADAL" clId="{71EF852C-5A2D-4684-B6DC-B1DDBE422F7B}" dt="2023-06-08T19:01:08.812" v="312" actId="478"/>
          <ac:picMkLst>
            <pc:docMk/>
            <pc:sldMk cId="1519360379" sldId="261"/>
            <ac:picMk id="7" creationId="{92B6F0E8-478B-3EB7-2ECE-B680750ACDCF}"/>
          </ac:picMkLst>
        </pc:picChg>
        <pc:picChg chg="add mod">
          <ac:chgData name="Ben Nienhuis" userId="2c6c04f1-77c7-44b5-a463-93386779ab63" providerId="ADAL" clId="{71EF852C-5A2D-4684-B6DC-B1DDBE422F7B}" dt="2023-06-08T19:01:05.655" v="311" actId="1076"/>
          <ac:picMkLst>
            <pc:docMk/>
            <pc:sldMk cId="1519360379" sldId="261"/>
            <ac:picMk id="10" creationId="{AB800A9A-298C-7FBE-680D-D7ADE6FDD6EA}"/>
          </ac:picMkLst>
        </pc:picChg>
      </pc:sldChg>
      <pc:sldChg chg="addSp delSp modSp mod modAnim">
        <pc:chgData name="Ben Nienhuis" userId="2c6c04f1-77c7-44b5-a463-93386779ab63" providerId="ADAL" clId="{71EF852C-5A2D-4684-B6DC-B1DDBE422F7B}" dt="2023-06-08T19:08:20.308" v="448" actId="14100"/>
        <pc:sldMkLst>
          <pc:docMk/>
          <pc:sldMk cId="2065075839" sldId="270"/>
        </pc:sldMkLst>
        <pc:spChg chg="mod">
          <ac:chgData name="Ben Nienhuis" userId="2c6c04f1-77c7-44b5-a463-93386779ab63" providerId="ADAL" clId="{71EF852C-5A2D-4684-B6DC-B1DDBE422F7B}" dt="2023-06-08T19:06:43.787" v="445" actId="20577"/>
          <ac:spMkLst>
            <pc:docMk/>
            <pc:sldMk cId="2065075839" sldId="270"/>
            <ac:spMk id="6" creationId="{CFC6C5FC-4FFD-5EE4-74AA-508CBBBE899D}"/>
          </ac:spMkLst>
        </pc:spChg>
        <pc:picChg chg="del">
          <ac:chgData name="Ben Nienhuis" userId="2c6c04f1-77c7-44b5-a463-93386779ab63" providerId="ADAL" clId="{71EF852C-5A2D-4684-B6DC-B1DDBE422F7B}" dt="2023-06-08T19:02:07.960" v="332" actId="478"/>
          <ac:picMkLst>
            <pc:docMk/>
            <pc:sldMk cId="2065075839" sldId="270"/>
            <ac:picMk id="5" creationId="{CEFDFF4F-C474-0873-2117-9DCDE114A536}"/>
          </ac:picMkLst>
        </pc:picChg>
        <pc:picChg chg="add mod">
          <ac:chgData name="Ben Nienhuis" userId="2c6c04f1-77c7-44b5-a463-93386779ab63" providerId="ADAL" clId="{71EF852C-5A2D-4684-B6DC-B1DDBE422F7B}" dt="2023-06-08T19:02:42.706" v="338" actId="14100"/>
          <ac:picMkLst>
            <pc:docMk/>
            <pc:sldMk cId="2065075839" sldId="270"/>
            <ac:picMk id="7" creationId="{3DFE5C06-D010-9A71-7ABF-6FB726527533}"/>
          </ac:picMkLst>
        </pc:picChg>
        <pc:picChg chg="add mod">
          <ac:chgData name="Ben Nienhuis" userId="2c6c04f1-77c7-44b5-a463-93386779ab63" providerId="ADAL" clId="{71EF852C-5A2D-4684-B6DC-B1DDBE422F7B}" dt="2023-06-08T19:08:20.308" v="448" actId="14100"/>
          <ac:picMkLst>
            <pc:docMk/>
            <pc:sldMk cId="2065075839" sldId="270"/>
            <ac:picMk id="10" creationId="{6D46699D-D47F-2EEB-5CBC-68AE1CCE9597}"/>
          </ac:picMkLst>
        </pc:picChg>
      </pc:sldChg>
      <pc:sldChg chg="addSp delSp modSp mod modAnim">
        <pc:chgData name="Ben Nienhuis" userId="2c6c04f1-77c7-44b5-a463-93386779ab63" providerId="ADAL" clId="{71EF852C-5A2D-4684-B6DC-B1DDBE422F7B}" dt="2023-06-08T20:01:25.779" v="812"/>
        <pc:sldMkLst>
          <pc:docMk/>
          <pc:sldMk cId="180724527" sldId="271"/>
        </pc:sldMkLst>
        <pc:spChg chg="mod">
          <ac:chgData name="Ben Nienhuis" userId="2c6c04f1-77c7-44b5-a463-93386779ab63" providerId="ADAL" clId="{71EF852C-5A2D-4684-B6DC-B1DDBE422F7B}" dt="2023-06-08T19:20:49.047" v="514" actId="6549"/>
          <ac:spMkLst>
            <pc:docMk/>
            <pc:sldMk cId="180724527" sldId="271"/>
            <ac:spMk id="6" creationId="{03E3ADC8-4DFA-1D8D-7FFC-06EC82ABDB18}"/>
          </ac:spMkLst>
        </pc:spChg>
        <pc:picChg chg="del">
          <ac:chgData name="Ben Nienhuis" userId="2c6c04f1-77c7-44b5-a463-93386779ab63" providerId="ADAL" clId="{71EF852C-5A2D-4684-B6DC-B1DDBE422F7B}" dt="2023-06-08T19:13:39.519" v="491" actId="478"/>
          <ac:picMkLst>
            <pc:docMk/>
            <pc:sldMk cId="180724527" sldId="271"/>
            <ac:picMk id="5" creationId="{C9786085-3E0D-BEDA-A3D5-60A78A3918FF}"/>
          </ac:picMkLst>
        </pc:picChg>
        <pc:picChg chg="add del">
          <ac:chgData name="Ben Nienhuis" userId="2c6c04f1-77c7-44b5-a463-93386779ab63" providerId="ADAL" clId="{71EF852C-5A2D-4684-B6DC-B1DDBE422F7B}" dt="2023-06-08T19:21:27.097" v="518" actId="478"/>
          <ac:picMkLst>
            <pc:docMk/>
            <pc:sldMk cId="180724527" sldId="271"/>
            <ac:picMk id="7" creationId="{FA8E583B-7492-BFB8-02FA-EE7640520D9F}"/>
          </ac:picMkLst>
        </pc:picChg>
        <pc:picChg chg="add mod">
          <ac:chgData name="Ben Nienhuis" userId="2c6c04f1-77c7-44b5-a463-93386779ab63" providerId="ADAL" clId="{71EF852C-5A2D-4684-B6DC-B1DDBE422F7B}" dt="2023-06-08T19:21:24.494" v="517" actId="1076"/>
          <ac:picMkLst>
            <pc:docMk/>
            <pc:sldMk cId="180724527" sldId="271"/>
            <ac:picMk id="10" creationId="{77A1953A-60A2-0DF6-1E23-971606783DA8}"/>
          </ac:picMkLst>
        </pc:picChg>
      </pc:sldChg>
      <pc:sldChg chg="delSp modSp del mod modAnim">
        <pc:chgData name="Ben Nienhuis" userId="2c6c04f1-77c7-44b5-a463-93386779ab63" providerId="ADAL" clId="{71EF852C-5A2D-4684-B6DC-B1DDBE422F7B}" dt="2023-06-08T19:40:21.020" v="576" actId="47"/>
        <pc:sldMkLst>
          <pc:docMk/>
          <pc:sldMk cId="298649984" sldId="272"/>
        </pc:sldMkLst>
        <pc:spChg chg="mod">
          <ac:chgData name="Ben Nienhuis" userId="2c6c04f1-77c7-44b5-a463-93386779ab63" providerId="ADAL" clId="{71EF852C-5A2D-4684-B6DC-B1DDBE422F7B}" dt="2023-06-08T19:25:05.729" v="534" actId="6549"/>
          <ac:spMkLst>
            <pc:docMk/>
            <pc:sldMk cId="298649984" sldId="272"/>
            <ac:spMk id="6" creationId="{85E65213-3168-0AF3-DCDF-E925D4BF00F6}"/>
          </ac:spMkLst>
        </pc:spChg>
        <pc:picChg chg="del">
          <ac:chgData name="Ben Nienhuis" userId="2c6c04f1-77c7-44b5-a463-93386779ab63" providerId="ADAL" clId="{71EF852C-5A2D-4684-B6DC-B1DDBE422F7B}" dt="2023-06-08T19:25:07.296" v="535" actId="478"/>
          <ac:picMkLst>
            <pc:docMk/>
            <pc:sldMk cId="298649984" sldId="272"/>
            <ac:picMk id="5" creationId="{FF148701-9834-C97D-AF43-DABED8646F9B}"/>
          </ac:picMkLst>
        </pc:picChg>
      </pc:sldChg>
      <pc:sldChg chg="del">
        <pc:chgData name="Ben Nienhuis" userId="2c6c04f1-77c7-44b5-a463-93386779ab63" providerId="ADAL" clId="{71EF852C-5A2D-4684-B6DC-B1DDBE422F7B}" dt="2023-06-08T19:25:12.737" v="536" actId="47"/>
        <pc:sldMkLst>
          <pc:docMk/>
          <pc:sldMk cId="173537427" sldId="273"/>
        </pc:sldMkLst>
      </pc:sldChg>
      <pc:sldChg chg="del">
        <pc:chgData name="Ben Nienhuis" userId="2c6c04f1-77c7-44b5-a463-93386779ab63" providerId="ADAL" clId="{71EF852C-5A2D-4684-B6DC-B1DDBE422F7B}" dt="2023-06-08T19:25:13.658" v="537" actId="47"/>
        <pc:sldMkLst>
          <pc:docMk/>
          <pc:sldMk cId="1265295539" sldId="274"/>
        </pc:sldMkLst>
      </pc:sldChg>
      <pc:sldChg chg="del">
        <pc:chgData name="Ben Nienhuis" userId="2c6c04f1-77c7-44b5-a463-93386779ab63" providerId="ADAL" clId="{71EF852C-5A2D-4684-B6DC-B1DDBE422F7B}" dt="2023-06-08T19:25:14.936" v="538" actId="47"/>
        <pc:sldMkLst>
          <pc:docMk/>
          <pc:sldMk cId="4114282140" sldId="276"/>
        </pc:sldMkLst>
      </pc:sldChg>
      <pc:sldChg chg="modSp mod">
        <pc:chgData name="Ben Nienhuis" userId="2c6c04f1-77c7-44b5-a463-93386779ab63" providerId="ADAL" clId="{71EF852C-5A2D-4684-B6DC-B1DDBE422F7B}" dt="2023-06-08T19:43:45.667" v="628" actId="20577"/>
        <pc:sldMkLst>
          <pc:docMk/>
          <pc:sldMk cId="2054192890" sldId="278"/>
        </pc:sldMkLst>
        <pc:spChg chg="mod">
          <ac:chgData name="Ben Nienhuis" userId="2c6c04f1-77c7-44b5-a463-93386779ab63" providerId="ADAL" clId="{71EF852C-5A2D-4684-B6DC-B1DDBE422F7B}" dt="2023-06-08T19:43:45.667" v="628" actId="20577"/>
          <ac:spMkLst>
            <pc:docMk/>
            <pc:sldMk cId="2054192890" sldId="278"/>
            <ac:spMk id="4" creationId="{18EE3AF6-A225-4205-8E40-771C0AFC86F1}"/>
          </ac:spMkLst>
        </pc:spChg>
      </pc:sldChg>
      <pc:sldChg chg="delSp modSp del mod">
        <pc:chgData name="Ben Nienhuis" userId="2c6c04f1-77c7-44b5-a463-93386779ab63" providerId="ADAL" clId="{71EF852C-5A2D-4684-B6DC-B1DDBE422F7B}" dt="2023-06-08T18:26:08.535" v="16" actId="47"/>
        <pc:sldMkLst>
          <pc:docMk/>
          <pc:sldMk cId="1607764339" sldId="280"/>
        </pc:sldMkLst>
        <pc:spChg chg="mod">
          <ac:chgData name="Ben Nienhuis" userId="2c6c04f1-77c7-44b5-a463-93386779ab63" providerId="ADAL" clId="{71EF852C-5A2D-4684-B6DC-B1DDBE422F7B}" dt="2023-06-08T18:23:09.933" v="12"/>
          <ac:spMkLst>
            <pc:docMk/>
            <pc:sldMk cId="1607764339" sldId="280"/>
            <ac:spMk id="2" creationId="{00000000-0000-0000-0000-000000000000}"/>
          </ac:spMkLst>
        </pc:spChg>
        <pc:spChg chg="del">
          <ac:chgData name="Ben Nienhuis" userId="2c6c04f1-77c7-44b5-a463-93386779ab63" providerId="ADAL" clId="{71EF852C-5A2D-4684-B6DC-B1DDBE422F7B}" dt="2023-06-08T18:23:16.323" v="13" actId="478"/>
          <ac:spMkLst>
            <pc:docMk/>
            <pc:sldMk cId="1607764339" sldId="280"/>
            <ac:spMk id="4" creationId="{7CD6C123-AF8C-4FB0-982E-D390991E073E}"/>
          </ac:spMkLst>
        </pc:spChg>
        <pc:picChg chg="del">
          <ac:chgData name="Ben Nienhuis" userId="2c6c04f1-77c7-44b5-a463-93386779ab63" providerId="ADAL" clId="{71EF852C-5A2D-4684-B6DC-B1DDBE422F7B}" dt="2023-06-08T18:23:17.508" v="14" actId="478"/>
          <ac:picMkLst>
            <pc:docMk/>
            <pc:sldMk cId="1607764339" sldId="280"/>
            <ac:picMk id="10" creationId="{C6426530-AFFA-A3EE-615A-57835011DCAF}"/>
          </ac:picMkLst>
        </pc:picChg>
      </pc:sldChg>
      <pc:sldChg chg="del">
        <pc:chgData name="Ben Nienhuis" userId="2c6c04f1-77c7-44b5-a463-93386779ab63" providerId="ADAL" clId="{71EF852C-5A2D-4684-B6DC-B1DDBE422F7B}" dt="2023-06-08T18:22:35.389" v="10" actId="47"/>
        <pc:sldMkLst>
          <pc:docMk/>
          <pc:sldMk cId="2740546892" sldId="281"/>
        </pc:sldMkLst>
      </pc:sldChg>
      <pc:sldChg chg="addSp delSp modSp mod">
        <pc:chgData name="Ben Nienhuis" userId="2c6c04f1-77c7-44b5-a463-93386779ab63" providerId="ADAL" clId="{71EF852C-5A2D-4684-B6DC-B1DDBE422F7B}" dt="2023-06-08T18:41:33.773" v="159" actId="14100"/>
        <pc:sldMkLst>
          <pc:docMk/>
          <pc:sldMk cId="2066587499" sldId="282"/>
        </pc:sldMkLst>
        <pc:spChg chg="mod">
          <ac:chgData name="Ben Nienhuis" userId="2c6c04f1-77c7-44b5-a463-93386779ab63" providerId="ADAL" clId="{71EF852C-5A2D-4684-B6DC-B1DDBE422F7B}" dt="2023-06-08T18:41:33.773" v="159" actId="14100"/>
          <ac:spMkLst>
            <pc:docMk/>
            <pc:sldMk cId="2066587499" sldId="282"/>
            <ac:spMk id="4" creationId="{7CD6C123-AF8C-4FB0-982E-D390991E073E}"/>
          </ac:spMkLst>
        </pc:spChg>
        <pc:picChg chg="add mod">
          <ac:chgData name="Ben Nienhuis" userId="2c6c04f1-77c7-44b5-a463-93386779ab63" providerId="ADAL" clId="{71EF852C-5A2D-4684-B6DC-B1DDBE422F7B}" dt="2023-06-08T18:31:38.402" v="93" actId="1076"/>
          <ac:picMkLst>
            <pc:docMk/>
            <pc:sldMk cId="2066587499" sldId="282"/>
            <ac:picMk id="5" creationId="{F02BD561-88F1-FEFE-5479-B0CC9B9405E5}"/>
          </ac:picMkLst>
        </pc:picChg>
        <pc:picChg chg="del">
          <ac:chgData name="Ben Nienhuis" userId="2c6c04f1-77c7-44b5-a463-93386779ab63" providerId="ADAL" clId="{71EF852C-5A2D-4684-B6DC-B1DDBE422F7B}" dt="2023-06-08T18:29:30.033" v="86" actId="478"/>
          <ac:picMkLst>
            <pc:docMk/>
            <pc:sldMk cId="2066587499" sldId="282"/>
            <ac:picMk id="7" creationId="{0E242141-B59E-2421-50A3-BDEE5624483C}"/>
          </ac:picMkLst>
        </pc:picChg>
      </pc:sldChg>
      <pc:sldChg chg="addSp delSp modSp mod">
        <pc:chgData name="Ben Nienhuis" userId="2c6c04f1-77c7-44b5-a463-93386779ab63" providerId="ADAL" clId="{71EF852C-5A2D-4684-B6DC-B1DDBE422F7B}" dt="2023-06-08T19:59:38.903" v="802" actId="1076"/>
        <pc:sldMkLst>
          <pc:docMk/>
          <pc:sldMk cId="4142835852" sldId="283"/>
        </pc:sldMkLst>
        <pc:spChg chg="mod">
          <ac:chgData name="Ben Nienhuis" userId="2c6c04f1-77c7-44b5-a463-93386779ab63" providerId="ADAL" clId="{71EF852C-5A2D-4684-B6DC-B1DDBE422F7B}" dt="2023-06-08T19:57:36.099" v="799" actId="20577"/>
          <ac:spMkLst>
            <pc:docMk/>
            <pc:sldMk cId="4142835852" sldId="283"/>
            <ac:spMk id="6" creationId="{8AF976FA-9F22-BF9B-229D-2F9E7267DA42}"/>
          </ac:spMkLst>
        </pc:spChg>
        <pc:picChg chg="del">
          <ac:chgData name="Ben Nienhuis" userId="2c6c04f1-77c7-44b5-a463-93386779ab63" providerId="ADAL" clId="{71EF852C-5A2D-4684-B6DC-B1DDBE422F7B}" dt="2023-06-08T19:56:26.700" v="741" actId="478"/>
          <ac:picMkLst>
            <pc:docMk/>
            <pc:sldMk cId="4142835852" sldId="283"/>
            <ac:picMk id="4" creationId="{1A497C05-F3CD-0128-8AC6-23BAF6A2FC80}"/>
          </ac:picMkLst>
        </pc:picChg>
        <pc:picChg chg="add mod">
          <ac:chgData name="Ben Nienhuis" userId="2c6c04f1-77c7-44b5-a463-93386779ab63" providerId="ADAL" clId="{71EF852C-5A2D-4684-B6DC-B1DDBE422F7B}" dt="2023-06-08T19:59:38.903" v="802" actId="1076"/>
          <ac:picMkLst>
            <pc:docMk/>
            <pc:sldMk cId="4142835852" sldId="283"/>
            <ac:picMk id="7" creationId="{2D7734BE-E02A-5632-7714-242B5B76B855}"/>
          </ac:picMkLst>
        </pc:picChg>
      </pc:sldChg>
      <pc:sldChg chg="addSp delSp modSp mod modAnim">
        <pc:chgData name="Ben Nienhuis" userId="2c6c04f1-77c7-44b5-a463-93386779ab63" providerId="ADAL" clId="{71EF852C-5A2D-4684-B6DC-B1DDBE422F7B}" dt="2023-06-08T20:00:49.189" v="808"/>
        <pc:sldMkLst>
          <pc:docMk/>
          <pc:sldMk cId="3063250611" sldId="284"/>
        </pc:sldMkLst>
        <pc:spChg chg="mod">
          <ac:chgData name="Ben Nienhuis" userId="2c6c04f1-77c7-44b5-a463-93386779ab63" providerId="ADAL" clId="{71EF852C-5A2D-4684-B6DC-B1DDBE422F7B}" dt="2023-06-08T18:50:40.446" v="218" actId="1076"/>
          <ac:spMkLst>
            <pc:docMk/>
            <pc:sldMk cId="3063250611" sldId="284"/>
            <ac:spMk id="3" creationId="{00000000-0000-0000-0000-000000000000}"/>
          </ac:spMkLst>
        </pc:spChg>
        <pc:spChg chg="mod">
          <ac:chgData name="Ben Nienhuis" userId="2c6c04f1-77c7-44b5-a463-93386779ab63" providerId="ADAL" clId="{71EF852C-5A2D-4684-B6DC-B1DDBE422F7B}" dt="2023-06-08T18:42:24.225" v="182" actId="6549"/>
          <ac:spMkLst>
            <pc:docMk/>
            <pc:sldMk cId="3063250611" sldId="284"/>
            <ac:spMk id="6" creationId="{E7F0DEC1-8270-CD7F-12BB-364AB1522BD1}"/>
          </ac:spMkLst>
        </pc:spChg>
        <pc:spChg chg="add mod">
          <ac:chgData name="Ben Nienhuis" userId="2c6c04f1-77c7-44b5-a463-93386779ab63" providerId="ADAL" clId="{71EF852C-5A2D-4684-B6DC-B1DDBE422F7B}" dt="2023-06-08T18:50:34.705" v="217" actId="20577"/>
          <ac:spMkLst>
            <pc:docMk/>
            <pc:sldMk cId="3063250611" sldId="284"/>
            <ac:spMk id="12" creationId="{3E0B360A-F3C6-0223-87C3-DF7F79DC87B5}"/>
          </ac:spMkLst>
        </pc:spChg>
        <pc:picChg chg="del">
          <ac:chgData name="Ben Nienhuis" userId="2c6c04f1-77c7-44b5-a463-93386779ab63" providerId="ADAL" clId="{71EF852C-5A2D-4684-B6DC-B1DDBE422F7B}" dt="2023-06-08T18:42:27.504" v="183" actId="478"/>
          <ac:picMkLst>
            <pc:docMk/>
            <pc:sldMk cId="3063250611" sldId="284"/>
            <ac:picMk id="5" creationId="{1F3A0C47-7936-FB40-C109-D2D13A73E2DB}"/>
          </ac:picMkLst>
        </pc:picChg>
        <pc:picChg chg="add del">
          <ac:chgData name="Ben Nienhuis" userId="2c6c04f1-77c7-44b5-a463-93386779ab63" providerId="ADAL" clId="{71EF852C-5A2D-4684-B6DC-B1DDBE422F7B}" dt="2023-06-08T18:44:32.060" v="185" actId="478"/>
          <ac:picMkLst>
            <pc:docMk/>
            <pc:sldMk cId="3063250611" sldId="284"/>
            <ac:picMk id="7" creationId="{96A9D700-D65A-6AC6-E0BF-076FB60D6DAE}"/>
          </ac:picMkLst>
        </pc:picChg>
        <pc:picChg chg="add mod">
          <ac:chgData name="Ben Nienhuis" userId="2c6c04f1-77c7-44b5-a463-93386779ab63" providerId="ADAL" clId="{71EF852C-5A2D-4684-B6DC-B1DDBE422F7B}" dt="2023-06-08T18:44:51.213" v="187" actId="1076"/>
          <ac:picMkLst>
            <pc:docMk/>
            <pc:sldMk cId="3063250611" sldId="284"/>
            <ac:picMk id="10" creationId="{C7B02C0D-3BE1-4DF3-B13F-17955B2ED3AE}"/>
          </ac:picMkLst>
        </pc:picChg>
      </pc:sldChg>
      <pc:sldChg chg="addSp delSp modSp add mod modAnim">
        <pc:chgData name="Ben Nienhuis" userId="2c6c04f1-77c7-44b5-a463-93386779ab63" providerId="ADAL" clId="{71EF852C-5A2D-4684-B6DC-B1DDBE422F7B}" dt="2023-06-08T18:54:45.732" v="227"/>
        <pc:sldMkLst>
          <pc:docMk/>
          <pc:sldMk cId="2839791901" sldId="285"/>
        </pc:sldMkLst>
        <pc:spChg chg="del mod">
          <ac:chgData name="Ben Nienhuis" userId="2c6c04f1-77c7-44b5-a463-93386779ab63" providerId="ADAL" clId="{71EF852C-5A2D-4684-B6DC-B1DDBE422F7B}" dt="2023-06-08T18:54:45.732" v="227"/>
          <ac:spMkLst>
            <pc:docMk/>
            <pc:sldMk cId="2839791901" sldId="285"/>
            <ac:spMk id="12" creationId="{3E0B360A-F3C6-0223-87C3-DF7F79DC87B5}"/>
          </ac:spMkLst>
        </pc:spChg>
        <pc:picChg chg="add mod">
          <ac:chgData name="Ben Nienhuis" userId="2c6c04f1-77c7-44b5-a463-93386779ab63" providerId="ADAL" clId="{71EF852C-5A2D-4684-B6DC-B1DDBE422F7B}" dt="2023-06-08T18:54:44.820" v="225" actId="1076"/>
          <ac:picMkLst>
            <pc:docMk/>
            <pc:sldMk cId="2839791901" sldId="285"/>
            <ac:picMk id="4" creationId="{059A481B-0023-9F16-3F42-8B86AC825F28}"/>
          </ac:picMkLst>
        </pc:picChg>
      </pc:sldChg>
      <pc:sldChg chg="addSp delSp modSp add mod">
        <pc:chgData name="Ben Nienhuis" userId="2c6c04f1-77c7-44b5-a463-93386779ab63" providerId="ADAL" clId="{71EF852C-5A2D-4684-B6DC-B1DDBE422F7B}" dt="2023-06-08T19:13:18.592" v="488" actId="1076"/>
        <pc:sldMkLst>
          <pc:docMk/>
          <pc:sldMk cId="1224001354" sldId="286"/>
        </pc:sldMkLst>
        <pc:spChg chg="mod">
          <ac:chgData name="Ben Nienhuis" userId="2c6c04f1-77c7-44b5-a463-93386779ab63" providerId="ADAL" clId="{71EF852C-5A2D-4684-B6DC-B1DDBE422F7B}" dt="2023-06-08T19:13:15.307" v="487" actId="20577"/>
          <ac:spMkLst>
            <pc:docMk/>
            <pc:sldMk cId="1224001354" sldId="286"/>
            <ac:spMk id="6" creationId="{CFC6C5FC-4FFD-5EE4-74AA-508CBBBE899D}"/>
          </ac:spMkLst>
        </pc:spChg>
        <pc:picChg chg="add mod">
          <ac:chgData name="Ben Nienhuis" userId="2c6c04f1-77c7-44b5-a463-93386779ab63" providerId="ADAL" clId="{71EF852C-5A2D-4684-B6DC-B1DDBE422F7B}" dt="2023-06-08T19:13:18.592" v="488" actId="1076"/>
          <ac:picMkLst>
            <pc:docMk/>
            <pc:sldMk cId="1224001354" sldId="286"/>
            <ac:picMk id="5" creationId="{7E1EEC95-E7AC-6FE6-0BD4-4A4968B614CD}"/>
          </ac:picMkLst>
        </pc:picChg>
        <pc:picChg chg="del">
          <ac:chgData name="Ben Nienhuis" userId="2c6c04f1-77c7-44b5-a463-93386779ab63" providerId="ADAL" clId="{71EF852C-5A2D-4684-B6DC-B1DDBE422F7B}" dt="2023-06-08T19:12:15.186" v="451" actId="478"/>
          <ac:picMkLst>
            <pc:docMk/>
            <pc:sldMk cId="1224001354" sldId="286"/>
            <ac:picMk id="10" creationId="{6D46699D-D47F-2EEB-5CBC-68AE1CCE9597}"/>
          </ac:picMkLst>
        </pc:picChg>
      </pc:sldChg>
      <pc:sldChg chg="addSp modSp add mod modAnim">
        <pc:chgData name="Ben Nienhuis" userId="2c6c04f1-77c7-44b5-a463-93386779ab63" providerId="ADAL" clId="{71EF852C-5A2D-4684-B6DC-B1DDBE422F7B}" dt="2023-06-08T19:24:46.606" v="524" actId="1076"/>
        <pc:sldMkLst>
          <pc:docMk/>
          <pc:sldMk cId="717485188" sldId="287"/>
        </pc:sldMkLst>
        <pc:spChg chg="mod">
          <ac:chgData name="Ben Nienhuis" userId="2c6c04f1-77c7-44b5-a463-93386779ab63" providerId="ADAL" clId="{71EF852C-5A2D-4684-B6DC-B1DDBE422F7B}" dt="2023-06-08T19:24:16.027" v="521" actId="6549"/>
          <ac:spMkLst>
            <pc:docMk/>
            <pc:sldMk cId="717485188" sldId="287"/>
            <ac:spMk id="6" creationId="{03E3ADC8-4DFA-1D8D-7FFC-06EC82ABDB18}"/>
          </ac:spMkLst>
        </pc:spChg>
        <pc:picChg chg="add mod">
          <ac:chgData name="Ben Nienhuis" userId="2c6c04f1-77c7-44b5-a463-93386779ab63" providerId="ADAL" clId="{71EF852C-5A2D-4684-B6DC-B1DDBE422F7B}" dt="2023-06-08T19:24:46.606" v="524" actId="1076"/>
          <ac:picMkLst>
            <pc:docMk/>
            <pc:sldMk cId="717485188" sldId="287"/>
            <ac:picMk id="4" creationId="{F58DDA3B-51C7-4BF6-E905-04D3982D177B}"/>
          </ac:picMkLst>
        </pc:picChg>
      </pc:sldChg>
      <pc:sldChg chg="modSp add mod modAnim">
        <pc:chgData name="Ben Nienhuis" userId="2c6c04f1-77c7-44b5-a463-93386779ab63" providerId="ADAL" clId="{71EF852C-5A2D-4684-B6DC-B1DDBE422F7B}" dt="2023-06-08T20:02:11.401" v="821"/>
        <pc:sldMkLst>
          <pc:docMk/>
          <pc:sldMk cId="1223187531" sldId="288"/>
        </pc:sldMkLst>
        <pc:spChg chg="mod">
          <ac:chgData name="Ben Nienhuis" userId="2c6c04f1-77c7-44b5-a463-93386779ab63" providerId="ADAL" clId="{71EF852C-5A2D-4684-B6DC-B1DDBE422F7B}" dt="2023-06-08T20:02:00.031" v="819" actId="1076"/>
          <ac:spMkLst>
            <pc:docMk/>
            <pc:sldMk cId="1223187531" sldId="288"/>
            <ac:spMk id="4" creationId="{00000000-0000-0000-0000-000000000000}"/>
          </ac:spMkLst>
        </pc:spChg>
      </pc:sldChg>
      <pc:sldChg chg="modSp add mod modAnim">
        <pc:chgData name="Ben Nienhuis" userId="2c6c04f1-77c7-44b5-a463-93386779ab63" providerId="ADAL" clId="{71EF852C-5A2D-4684-B6DC-B1DDBE422F7B}" dt="2023-06-08T20:02:51.531" v="826"/>
        <pc:sldMkLst>
          <pc:docMk/>
          <pc:sldMk cId="2717500713" sldId="289"/>
        </pc:sldMkLst>
        <pc:spChg chg="mod">
          <ac:chgData name="Ben Nienhuis" userId="2c6c04f1-77c7-44b5-a463-93386779ab63" providerId="ADAL" clId="{71EF852C-5A2D-4684-B6DC-B1DDBE422F7B}" dt="2023-06-08T20:02:33.561" v="823" actId="14100"/>
          <ac:spMkLst>
            <pc:docMk/>
            <pc:sldMk cId="2717500713" sldId="289"/>
            <ac:spMk id="4" creationId="{00000000-0000-0000-0000-000000000000}"/>
          </ac:spMkLst>
        </pc:spChg>
      </pc:sldChg>
      <pc:sldChg chg="modSp add mod modAnim">
        <pc:chgData name="Ben Nienhuis" userId="2c6c04f1-77c7-44b5-a463-93386779ab63" providerId="ADAL" clId="{71EF852C-5A2D-4684-B6DC-B1DDBE422F7B}" dt="2023-06-08T20:03:40.522" v="832"/>
        <pc:sldMkLst>
          <pc:docMk/>
          <pc:sldMk cId="1674933945" sldId="290"/>
        </pc:sldMkLst>
        <pc:spChg chg="mod">
          <ac:chgData name="Ben Nienhuis" userId="2c6c04f1-77c7-44b5-a463-93386779ab63" providerId="ADAL" clId="{71EF852C-5A2D-4684-B6DC-B1DDBE422F7B}" dt="2023-06-08T19:43:09.162" v="621" actId="20577"/>
          <ac:spMkLst>
            <pc:docMk/>
            <pc:sldMk cId="1674933945" sldId="290"/>
            <ac:spMk id="4" creationId="{00000000-0000-0000-0000-000000000000}"/>
          </ac:spMkLst>
        </pc:spChg>
        <pc:picChg chg="mod">
          <ac:chgData name="Ben Nienhuis" userId="2c6c04f1-77c7-44b5-a463-93386779ab63" providerId="ADAL" clId="{71EF852C-5A2D-4684-B6DC-B1DDBE422F7B}" dt="2023-06-08T19:43:15.120" v="623" actId="1076"/>
          <ac:picMkLst>
            <pc:docMk/>
            <pc:sldMk cId="1674933945" sldId="290"/>
            <ac:picMk id="6" creationId="{89622E01-6A6E-440A-8576-ECF259ED3DB4}"/>
          </ac:picMkLst>
        </pc:picChg>
      </pc:sldChg>
      <pc:sldChg chg="modSp add mod modAnim">
        <pc:chgData name="Ben Nienhuis" userId="2c6c04f1-77c7-44b5-a463-93386779ab63" providerId="ADAL" clId="{71EF852C-5A2D-4684-B6DC-B1DDBE422F7B}" dt="2023-06-08T20:03:00.659" v="828"/>
        <pc:sldMkLst>
          <pc:docMk/>
          <pc:sldMk cId="814807876" sldId="291"/>
        </pc:sldMkLst>
        <pc:spChg chg="mod">
          <ac:chgData name="Ben Nienhuis" userId="2c6c04f1-77c7-44b5-a463-93386779ab63" providerId="ADAL" clId="{71EF852C-5A2D-4684-B6DC-B1DDBE422F7B}" dt="2023-06-08T19:43:32.976" v="626" actId="115"/>
          <ac:spMkLst>
            <pc:docMk/>
            <pc:sldMk cId="814807876" sldId="291"/>
            <ac:spMk id="4" creationId="{00000000-0000-0000-0000-000000000000}"/>
          </ac:spMkLst>
        </pc:spChg>
      </pc:sldChg>
      <pc:sldChg chg="addSp delSp modSp add mod modAnim">
        <pc:chgData name="Ben Nienhuis" userId="2c6c04f1-77c7-44b5-a463-93386779ab63" providerId="ADAL" clId="{71EF852C-5A2D-4684-B6DC-B1DDBE422F7B}" dt="2023-06-08T19:44:42.507" v="635" actId="1076"/>
        <pc:sldMkLst>
          <pc:docMk/>
          <pc:sldMk cId="2978888293" sldId="292"/>
        </pc:sldMkLst>
        <pc:spChg chg="mod">
          <ac:chgData name="Ben Nienhuis" userId="2c6c04f1-77c7-44b5-a463-93386779ab63" providerId="ADAL" clId="{71EF852C-5A2D-4684-B6DC-B1DDBE422F7B}" dt="2023-06-08T19:44:03.180" v="630" actId="6549"/>
          <ac:spMkLst>
            <pc:docMk/>
            <pc:sldMk cId="2978888293" sldId="292"/>
            <ac:spMk id="4" creationId="{00000000-0000-0000-0000-000000000000}"/>
          </ac:spMkLst>
        </pc:spChg>
        <pc:picChg chg="del">
          <ac:chgData name="Ben Nienhuis" userId="2c6c04f1-77c7-44b5-a463-93386779ab63" providerId="ADAL" clId="{71EF852C-5A2D-4684-B6DC-B1DDBE422F7B}" dt="2023-06-08T19:44:04.556" v="631" actId="478"/>
          <ac:picMkLst>
            <pc:docMk/>
            <pc:sldMk cId="2978888293" sldId="292"/>
            <ac:picMk id="6" creationId="{89622E01-6A6E-440A-8576-ECF259ED3DB4}"/>
          </ac:picMkLst>
        </pc:picChg>
        <pc:picChg chg="add mod">
          <ac:chgData name="Ben Nienhuis" userId="2c6c04f1-77c7-44b5-a463-93386779ab63" providerId="ADAL" clId="{71EF852C-5A2D-4684-B6DC-B1DDBE422F7B}" dt="2023-06-08T19:44:42.507" v="635" actId="1076"/>
          <ac:picMkLst>
            <pc:docMk/>
            <pc:sldMk cId="2978888293" sldId="292"/>
            <ac:picMk id="7" creationId="{C742C6D5-9B30-343D-8B59-2018B29D846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569A006-EBB2-4C91-8CA7-F33897BB504F}" type="datetimeFigureOut">
              <a:rPr lang="nl-NL" smtClean="0"/>
              <a:t>9-6-2023</a:t>
            </a:fld>
            <a:endParaRPr lang="nl-NL"/>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7E9938A-B015-4695-9431-2931419173C1}" type="slidenum">
              <a:rPr lang="nl-NL" smtClean="0"/>
              <a:t>‹nr.›</a:t>
            </a:fld>
            <a:endParaRPr lang="nl-NL"/>
          </a:p>
        </p:txBody>
      </p:sp>
    </p:spTree>
    <p:extLst>
      <p:ext uri="{BB962C8B-B14F-4D97-AF65-F5344CB8AC3E}">
        <p14:creationId xmlns:p14="http://schemas.microsoft.com/office/powerpoint/2010/main" val="477073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83DEFF4-D4C6-9E46-9113-C464AE31E92B}" type="datetimeFigureOut">
              <a:rPr lang="nl-NL" smtClean="0"/>
              <a:pPr/>
              <a:t>9-6-2023</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B969F5E-BF15-DD4D-A029-856E13411DC4}" type="slidenum">
              <a:rPr lang="nl-NL" smtClean="0"/>
              <a:pPr/>
              <a:t>‹nr.›</a:t>
            </a:fld>
            <a:endParaRPr lang="nl-NL"/>
          </a:p>
        </p:txBody>
      </p:sp>
    </p:spTree>
    <p:extLst>
      <p:ext uri="{BB962C8B-B14F-4D97-AF65-F5344CB8AC3E}">
        <p14:creationId xmlns:p14="http://schemas.microsoft.com/office/powerpoint/2010/main" val="30738415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a:t>
            </a:fld>
            <a:endParaRPr lang="nl-NL"/>
          </a:p>
        </p:txBody>
      </p:sp>
    </p:spTree>
    <p:extLst>
      <p:ext uri="{BB962C8B-B14F-4D97-AF65-F5344CB8AC3E}">
        <p14:creationId xmlns:p14="http://schemas.microsoft.com/office/powerpoint/2010/main" val="2720309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10</a:t>
            </a:fld>
            <a:endParaRPr lang="nl-NL"/>
          </a:p>
        </p:txBody>
      </p:sp>
    </p:spTree>
    <p:extLst>
      <p:ext uri="{BB962C8B-B14F-4D97-AF65-F5344CB8AC3E}">
        <p14:creationId xmlns:p14="http://schemas.microsoft.com/office/powerpoint/2010/main" val="3639031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11</a:t>
            </a:fld>
            <a:endParaRPr lang="nl-NL"/>
          </a:p>
        </p:txBody>
      </p:sp>
    </p:spTree>
    <p:extLst>
      <p:ext uri="{BB962C8B-B14F-4D97-AF65-F5344CB8AC3E}">
        <p14:creationId xmlns:p14="http://schemas.microsoft.com/office/powerpoint/2010/main" val="4152194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12</a:t>
            </a:fld>
            <a:endParaRPr lang="nl-NL"/>
          </a:p>
        </p:txBody>
      </p:sp>
    </p:spTree>
    <p:extLst>
      <p:ext uri="{BB962C8B-B14F-4D97-AF65-F5344CB8AC3E}">
        <p14:creationId xmlns:p14="http://schemas.microsoft.com/office/powerpoint/2010/main" val="2720309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13</a:t>
            </a:fld>
            <a:endParaRPr lang="nl-NL"/>
          </a:p>
        </p:txBody>
      </p:sp>
    </p:spTree>
    <p:extLst>
      <p:ext uri="{BB962C8B-B14F-4D97-AF65-F5344CB8AC3E}">
        <p14:creationId xmlns:p14="http://schemas.microsoft.com/office/powerpoint/2010/main" val="2720309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14</a:t>
            </a:fld>
            <a:endParaRPr lang="nl-NL"/>
          </a:p>
        </p:txBody>
      </p:sp>
    </p:spTree>
    <p:extLst>
      <p:ext uri="{BB962C8B-B14F-4D97-AF65-F5344CB8AC3E}">
        <p14:creationId xmlns:p14="http://schemas.microsoft.com/office/powerpoint/2010/main" val="472109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15</a:t>
            </a:fld>
            <a:endParaRPr lang="nl-NL"/>
          </a:p>
        </p:txBody>
      </p:sp>
    </p:spTree>
    <p:extLst>
      <p:ext uri="{BB962C8B-B14F-4D97-AF65-F5344CB8AC3E}">
        <p14:creationId xmlns:p14="http://schemas.microsoft.com/office/powerpoint/2010/main" val="2720309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16</a:t>
            </a:fld>
            <a:endParaRPr lang="nl-NL"/>
          </a:p>
        </p:txBody>
      </p:sp>
    </p:spTree>
    <p:extLst>
      <p:ext uri="{BB962C8B-B14F-4D97-AF65-F5344CB8AC3E}">
        <p14:creationId xmlns:p14="http://schemas.microsoft.com/office/powerpoint/2010/main" val="32376280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17</a:t>
            </a:fld>
            <a:endParaRPr lang="nl-NL"/>
          </a:p>
        </p:txBody>
      </p:sp>
    </p:spTree>
    <p:extLst>
      <p:ext uri="{BB962C8B-B14F-4D97-AF65-F5344CB8AC3E}">
        <p14:creationId xmlns:p14="http://schemas.microsoft.com/office/powerpoint/2010/main" val="2569045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18</a:t>
            </a:fld>
            <a:endParaRPr lang="nl-NL"/>
          </a:p>
        </p:txBody>
      </p:sp>
    </p:spTree>
    <p:extLst>
      <p:ext uri="{BB962C8B-B14F-4D97-AF65-F5344CB8AC3E}">
        <p14:creationId xmlns:p14="http://schemas.microsoft.com/office/powerpoint/2010/main" val="3248543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2</a:t>
            </a:fld>
            <a:endParaRPr lang="nl-NL"/>
          </a:p>
        </p:txBody>
      </p:sp>
    </p:spTree>
    <p:extLst>
      <p:ext uri="{BB962C8B-B14F-4D97-AF65-F5344CB8AC3E}">
        <p14:creationId xmlns:p14="http://schemas.microsoft.com/office/powerpoint/2010/main" val="2720309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3</a:t>
            </a:fld>
            <a:endParaRPr lang="nl-NL"/>
          </a:p>
        </p:txBody>
      </p:sp>
    </p:spTree>
    <p:extLst>
      <p:ext uri="{BB962C8B-B14F-4D97-AF65-F5344CB8AC3E}">
        <p14:creationId xmlns:p14="http://schemas.microsoft.com/office/powerpoint/2010/main" val="2668602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4</a:t>
            </a:fld>
            <a:endParaRPr lang="nl-NL"/>
          </a:p>
        </p:txBody>
      </p:sp>
    </p:spTree>
    <p:extLst>
      <p:ext uri="{BB962C8B-B14F-4D97-AF65-F5344CB8AC3E}">
        <p14:creationId xmlns:p14="http://schemas.microsoft.com/office/powerpoint/2010/main" val="2720309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5</a:t>
            </a:fld>
            <a:endParaRPr lang="nl-NL"/>
          </a:p>
        </p:txBody>
      </p:sp>
    </p:spTree>
    <p:extLst>
      <p:ext uri="{BB962C8B-B14F-4D97-AF65-F5344CB8AC3E}">
        <p14:creationId xmlns:p14="http://schemas.microsoft.com/office/powerpoint/2010/main" val="1167539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6</a:t>
            </a:fld>
            <a:endParaRPr lang="nl-NL"/>
          </a:p>
        </p:txBody>
      </p:sp>
    </p:spTree>
    <p:extLst>
      <p:ext uri="{BB962C8B-B14F-4D97-AF65-F5344CB8AC3E}">
        <p14:creationId xmlns:p14="http://schemas.microsoft.com/office/powerpoint/2010/main" val="4071366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7</a:t>
            </a:fld>
            <a:endParaRPr lang="nl-NL"/>
          </a:p>
        </p:txBody>
      </p:sp>
    </p:spTree>
    <p:extLst>
      <p:ext uri="{BB962C8B-B14F-4D97-AF65-F5344CB8AC3E}">
        <p14:creationId xmlns:p14="http://schemas.microsoft.com/office/powerpoint/2010/main" val="1266101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8</a:t>
            </a:fld>
            <a:endParaRPr lang="nl-NL"/>
          </a:p>
        </p:txBody>
      </p:sp>
    </p:spTree>
    <p:extLst>
      <p:ext uri="{BB962C8B-B14F-4D97-AF65-F5344CB8AC3E}">
        <p14:creationId xmlns:p14="http://schemas.microsoft.com/office/powerpoint/2010/main" val="2744449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969F5E-BF15-DD4D-A029-856E13411DC4}" type="slidenum">
              <a:rPr lang="nl-NL" smtClean="0"/>
              <a:pPr/>
              <a:t>9</a:t>
            </a:fld>
            <a:endParaRPr lang="nl-NL"/>
          </a:p>
        </p:txBody>
      </p:sp>
    </p:spTree>
    <p:extLst>
      <p:ext uri="{BB962C8B-B14F-4D97-AF65-F5344CB8AC3E}">
        <p14:creationId xmlns:p14="http://schemas.microsoft.com/office/powerpoint/2010/main" val="412038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a:t>Klik om de stijl te bewerken</a:t>
            </a:r>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106560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1492744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43675" y="365125"/>
            <a:ext cx="1971675"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28650" y="365125"/>
            <a:ext cx="5800725"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3659921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59935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9"/>
            <a:ext cx="7886700" cy="2852737"/>
          </a:xfrm>
        </p:spPr>
        <p:txBody>
          <a:bodyPr anchor="b"/>
          <a:lstStyle>
            <a:lvl1pPr>
              <a:defRPr sz="4500"/>
            </a:lvl1pPr>
          </a:lstStyle>
          <a:p>
            <a:r>
              <a:rPr lang="nl-NL"/>
              <a:t>Klik om de stijl te bewerken</a:t>
            </a:r>
          </a:p>
        </p:txBody>
      </p:sp>
      <p:sp>
        <p:nvSpPr>
          <p:cNvPr id="3" name="Tijdelijke aanduiding voor teks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1595371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28650" y="1825625"/>
            <a:ext cx="38862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29150" y="1825625"/>
            <a:ext cx="38862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3981005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29841" y="365126"/>
            <a:ext cx="7886700" cy="1325563"/>
          </a:xfrm>
        </p:spPr>
        <p:txBody>
          <a:bodyPr/>
          <a:lstStyle/>
          <a:p>
            <a:r>
              <a:rPr lang="nl-NL"/>
              <a:t>Klik om de stijl te bewerken</a:t>
            </a:r>
          </a:p>
        </p:txBody>
      </p:sp>
      <p:sp>
        <p:nvSpPr>
          <p:cNvPr id="3" name="Tijdelijke aanduiding voor teks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modelstijlen te bewerken</a:t>
            </a:r>
          </a:p>
        </p:txBody>
      </p:sp>
      <p:sp>
        <p:nvSpPr>
          <p:cNvPr id="4" name="Tijdelijke aanduiding voor inhoud 3"/>
          <p:cNvSpPr>
            <a:spLocks noGrp="1"/>
          </p:cNvSpPr>
          <p:nvPr>
            <p:ph sz="half" idx="2"/>
          </p:nvPr>
        </p:nvSpPr>
        <p:spPr>
          <a:xfrm>
            <a:off x="629842" y="2505075"/>
            <a:ext cx="3868340"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 om de modelstijlen te bewerken</a:t>
            </a:r>
          </a:p>
        </p:txBody>
      </p:sp>
      <p:sp>
        <p:nvSpPr>
          <p:cNvPr id="6" name="Tijdelijke aanduiding voor inhoud 5"/>
          <p:cNvSpPr>
            <a:spLocks noGrp="1"/>
          </p:cNvSpPr>
          <p:nvPr>
            <p:ph sz="quarter" idx="4"/>
          </p:nvPr>
        </p:nvSpPr>
        <p:spPr>
          <a:xfrm>
            <a:off x="4629150" y="2505075"/>
            <a:ext cx="3887391"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282746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2339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541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nl-NL"/>
              <a:t>Klik om de stijl te bewerken</a:t>
            </a:r>
          </a:p>
        </p:txBody>
      </p:sp>
      <p:sp>
        <p:nvSpPr>
          <p:cNvPr id="3" name="Tijdelijke aanduiding voor inhoud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255158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nl-NL"/>
              <a:t>Klik om de stijl te bewerken</a:t>
            </a:r>
          </a:p>
        </p:txBody>
      </p:sp>
      <p:sp>
        <p:nvSpPr>
          <p:cNvPr id="3" name="Tijdelijke aanduiding voor afbeelding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ijdelijke aanduiding vo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378E8D99-14FB-4157-BE6C-BEEC31BD1017}" type="datetimeFigureOut">
              <a:rPr lang="nl-NL" smtClean="0"/>
              <a:pPr/>
              <a:t>9-6-2023</a:t>
            </a:fld>
            <a:endParaRPr lang="nl-NL" dirty="0"/>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4FF6276-FAD5-4226-87DC-22B089BBE7CD}" type="slidenum">
              <a:rPr lang="nl-NL" smtClean="0"/>
              <a:t>‹nr.›</a:t>
            </a:fld>
            <a:endParaRPr lang="nl-NL"/>
          </a:p>
        </p:txBody>
      </p:sp>
    </p:spTree>
    <p:extLst>
      <p:ext uri="{BB962C8B-B14F-4D97-AF65-F5344CB8AC3E}">
        <p14:creationId xmlns:p14="http://schemas.microsoft.com/office/powerpoint/2010/main" val="68860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8E8D99-14FB-4157-BE6C-BEEC31BD1017}" type="datetimeFigureOut">
              <a:rPr lang="nl-NL" smtClean="0"/>
              <a:pPr/>
              <a:t>9-6-2023</a:t>
            </a:fld>
            <a:endParaRPr lang="nl-NL" dirty="0"/>
          </a:p>
        </p:txBody>
      </p:sp>
      <p:sp>
        <p:nvSpPr>
          <p:cNvPr id="5" name="Tijdelijke aanduiding voor voetteks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4FF6276-FAD5-4226-87DC-22B089BBE7CD}" type="slidenum">
              <a:rPr lang="nl-NL" smtClean="0"/>
              <a:t>‹nr.›</a:t>
            </a:fld>
            <a:endParaRPr lang="nl-NL"/>
          </a:p>
        </p:txBody>
      </p:sp>
    </p:spTree>
    <p:extLst>
      <p:ext uri="{BB962C8B-B14F-4D97-AF65-F5344CB8AC3E}">
        <p14:creationId xmlns:p14="http://schemas.microsoft.com/office/powerpoint/2010/main" val="247326995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ideo" Target="https://www.youtube.com/embed/21XJo6H9Y8U?feature=oembed" TargetMode="External"/><Relationship Id="rId5" Type="http://schemas.openxmlformats.org/officeDocument/2006/relationships/image" Target="../media/image16.jpe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hyperlink" Target="https://www.pokon.nl/calculator/"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www.rhp.nl/nl/gecertificeerde-producten-tuinbouw"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ideo" Target="https://www.youtube.com/embed/N9xHFlz5KEA?start=4&amp;feature=oembed" TargetMode="Externa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b="1" i="1" dirty="0"/>
              <a:t>Les 2 Werken met kunstmatige substraten</a:t>
            </a:r>
          </a:p>
        </p:txBody>
      </p:sp>
      <p:sp>
        <p:nvSpPr>
          <p:cNvPr id="4" name="Ondertitel 3">
            <a:extLst>
              <a:ext uri="{FF2B5EF4-FFF2-40B4-BE49-F238E27FC236}">
                <a16:creationId xmlns:a16="http://schemas.microsoft.com/office/drawing/2014/main" id="{85149D4C-A1A1-4005-8D45-BB1E478CC60C}"/>
              </a:ext>
            </a:extLst>
          </p:cNvPr>
          <p:cNvSpPr>
            <a:spLocks noGrp="1"/>
          </p:cNvSpPr>
          <p:nvPr>
            <p:ph type="subTitle" idx="1"/>
          </p:nvPr>
        </p:nvSpPr>
        <p:spPr>
          <a:xfrm>
            <a:off x="899592" y="5301064"/>
            <a:ext cx="6858000" cy="1655762"/>
          </a:xfrm>
        </p:spPr>
        <p:txBody>
          <a:bodyPr>
            <a:normAutofit/>
          </a:bodyPr>
          <a:lstStyle/>
          <a:p>
            <a:r>
              <a:rPr lang="nl-NL" sz="2400" b="1" i="1" dirty="0"/>
              <a:t>Periode 5</a:t>
            </a:r>
          </a:p>
          <a:p>
            <a:r>
              <a:rPr lang="nl-NL" sz="2400" b="1" i="1" dirty="0"/>
              <a:t>Bemesting P5</a:t>
            </a:r>
          </a:p>
          <a:p>
            <a:r>
              <a:rPr lang="nl-NL" sz="2400" b="1" i="1" dirty="0"/>
              <a:t>Substraat</a:t>
            </a:r>
          </a:p>
        </p:txBody>
      </p:sp>
      <p:pic>
        <p:nvPicPr>
          <p:cNvPr id="5" name="Afbeelding 4">
            <a:extLst>
              <a:ext uri="{FF2B5EF4-FFF2-40B4-BE49-F238E27FC236}">
                <a16:creationId xmlns:a16="http://schemas.microsoft.com/office/drawing/2014/main" id="{4137B987-64E3-4AA8-867E-8FDB614D36E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8" name="Tekstvak 7">
            <a:extLst>
              <a:ext uri="{FF2B5EF4-FFF2-40B4-BE49-F238E27FC236}">
                <a16:creationId xmlns:a16="http://schemas.microsoft.com/office/drawing/2014/main" id="{42AB0A6D-F412-4396-B957-28B2D122EEB5}"/>
              </a:ext>
            </a:extLst>
          </p:cNvPr>
          <p:cNvSpPr txBox="1"/>
          <p:nvPr/>
        </p:nvSpPr>
        <p:spPr>
          <a:xfrm>
            <a:off x="6156176" y="5949280"/>
            <a:ext cx="2736304" cy="369332"/>
          </a:xfrm>
          <a:prstGeom prst="rect">
            <a:avLst/>
          </a:prstGeom>
          <a:noFill/>
        </p:spPr>
        <p:txBody>
          <a:bodyPr wrap="square" rtlCol="0">
            <a:spAutoFit/>
          </a:bodyPr>
          <a:lstStyle/>
          <a:p>
            <a:r>
              <a:rPr lang="nl-NL" dirty="0"/>
              <a:t>Bron: RHP</a:t>
            </a:r>
          </a:p>
        </p:txBody>
      </p:sp>
      <p:pic>
        <p:nvPicPr>
          <p:cNvPr id="3" name="Afbeelding 2">
            <a:extLst>
              <a:ext uri="{FF2B5EF4-FFF2-40B4-BE49-F238E27FC236}">
                <a16:creationId xmlns:a16="http://schemas.microsoft.com/office/drawing/2014/main" id="{0F4CC0A3-DE70-241F-37AD-F72A463A6350}"/>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2411760" y="1700808"/>
            <a:ext cx="3456383" cy="345638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03E3ADC8-4DFA-1D8D-7FFC-06EC82ABDB18}"/>
              </a:ext>
            </a:extLst>
          </p:cNvPr>
          <p:cNvSpPr txBox="1"/>
          <p:nvPr/>
        </p:nvSpPr>
        <p:spPr>
          <a:xfrm>
            <a:off x="914940" y="1700808"/>
            <a:ext cx="6249348" cy="3416320"/>
          </a:xfrm>
          <a:prstGeom prst="rect">
            <a:avLst/>
          </a:prstGeom>
          <a:noFill/>
        </p:spPr>
        <p:txBody>
          <a:bodyPr wrap="square">
            <a:spAutoFit/>
          </a:bodyPr>
          <a:lstStyle/>
          <a:p>
            <a:r>
              <a:rPr lang="nl-NL" sz="2400" dirty="0">
                <a:latin typeface="Arial" panose="020B0604020202020204" pitchFamily="34" charset="0"/>
                <a:cs typeface="Arial" panose="020B0604020202020204" pitchFamily="34" charset="0"/>
              </a:rPr>
              <a:t>4. Vermiculiet</a:t>
            </a:r>
          </a:p>
          <a:p>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gesteente met een gelaagde structuur</a:t>
            </a:r>
          </a:p>
          <a:p>
            <a:pPr marL="342900" indent="-342900">
              <a:buFont typeface="Arial" panose="020B0604020202020204" pitchFamily="34" charset="0"/>
              <a:buChar char="•"/>
            </a:pPr>
            <a:r>
              <a:rPr lang="nl-NL" sz="2400" dirty="0" err="1">
                <a:latin typeface="Arial" panose="020B0604020202020204" pitchFamily="34" charset="0"/>
                <a:cs typeface="Arial" panose="020B0604020202020204" pitchFamily="34" charset="0"/>
              </a:rPr>
              <a:t>afstrooimiddel</a:t>
            </a:r>
            <a:r>
              <a:rPr lang="nl-NL" sz="2400" dirty="0">
                <a:latin typeface="Arial" panose="020B0604020202020204" pitchFamily="34" charset="0"/>
                <a:cs typeface="Arial" panose="020B0604020202020204" pitchFamily="34" charset="0"/>
              </a:rPr>
              <a:t> gebruikt</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pH-neutrale </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buffercapaciteit van voedingselementen</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bezet is met magnesium en kalium.</a:t>
            </a: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p:txBody>
      </p:sp>
      <p:pic>
        <p:nvPicPr>
          <p:cNvPr id="10" name="Afbeelding 9">
            <a:extLst>
              <a:ext uri="{FF2B5EF4-FFF2-40B4-BE49-F238E27FC236}">
                <a16:creationId xmlns:a16="http://schemas.microsoft.com/office/drawing/2014/main" id="{77A1953A-60A2-0DF6-1E23-971606783DA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48264" y="429250"/>
            <a:ext cx="1966130" cy="1775614"/>
          </a:xfrm>
          <a:prstGeom prst="rect">
            <a:avLst/>
          </a:prstGeom>
        </p:spPr>
      </p:pic>
    </p:spTree>
    <p:extLst>
      <p:ext uri="{BB962C8B-B14F-4D97-AF65-F5344CB8AC3E}">
        <p14:creationId xmlns:p14="http://schemas.microsoft.com/office/powerpoint/2010/main" val="18072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03E3ADC8-4DFA-1D8D-7FFC-06EC82ABDB18}"/>
              </a:ext>
            </a:extLst>
          </p:cNvPr>
          <p:cNvSpPr txBox="1"/>
          <p:nvPr/>
        </p:nvSpPr>
        <p:spPr>
          <a:xfrm>
            <a:off x="914940" y="1700808"/>
            <a:ext cx="6249348" cy="1938992"/>
          </a:xfrm>
          <a:prstGeom prst="rect">
            <a:avLst/>
          </a:prstGeom>
          <a:noFill/>
        </p:spPr>
        <p:txBody>
          <a:bodyPr wrap="square">
            <a:spAutoFit/>
          </a:bodyPr>
          <a:lstStyle/>
          <a:p>
            <a:r>
              <a:rPr lang="nl-NL" sz="2400" dirty="0">
                <a:latin typeface="Arial" panose="020B0604020202020204" pitchFamily="34" charset="0"/>
                <a:cs typeface="Arial" panose="020B0604020202020204" pitchFamily="34" charset="0"/>
              </a:rPr>
              <a:t>4. Vermiculiet</a:t>
            </a:r>
          </a:p>
          <a:p>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p:txBody>
      </p:sp>
      <p:pic>
        <p:nvPicPr>
          <p:cNvPr id="10" name="Afbeelding 9">
            <a:extLst>
              <a:ext uri="{FF2B5EF4-FFF2-40B4-BE49-F238E27FC236}">
                <a16:creationId xmlns:a16="http://schemas.microsoft.com/office/drawing/2014/main" id="{77A1953A-60A2-0DF6-1E23-971606783DA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48264" y="429250"/>
            <a:ext cx="1966130" cy="1775614"/>
          </a:xfrm>
          <a:prstGeom prst="rect">
            <a:avLst/>
          </a:prstGeom>
        </p:spPr>
      </p:pic>
    </p:spTree>
    <p:extLst>
      <p:ext uri="{BB962C8B-B14F-4D97-AF65-F5344CB8AC3E}">
        <p14:creationId xmlns:p14="http://schemas.microsoft.com/office/powerpoint/2010/main" val="717485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sp>
        <p:nvSpPr>
          <p:cNvPr id="4" name="Tekstvak 3"/>
          <p:cNvSpPr txBox="1"/>
          <p:nvPr/>
        </p:nvSpPr>
        <p:spPr>
          <a:xfrm>
            <a:off x="611560" y="1700808"/>
            <a:ext cx="6912768" cy="6955750"/>
          </a:xfrm>
          <a:prstGeom prst="rect">
            <a:avLst/>
          </a:prstGeom>
          <a:noFill/>
        </p:spPr>
        <p:txBody>
          <a:bodyPr wrap="square" rtlCol="0">
            <a:spAutoFit/>
          </a:bodyPr>
          <a:lstStyle/>
          <a:p>
            <a:r>
              <a:rPr lang="nl-NL" sz="2400" dirty="0">
                <a:latin typeface="Arial" panose="020B0604020202020204" pitchFamily="34" charset="0"/>
                <a:cs typeface="Arial" panose="020B0604020202020204" pitchFamily="34" charset="0"/>
              </a:rPr>
              <a:t>5. Steenwol</a:t>
            </a:r>
          </a:p>
          <a:p>
            <a:r>
              <a:rPr lang="nl-NL" sz="2400" dirty="0">
                <a:latin typeface="Arial" panose="020B0604020202020204" pitchFamily="34" charset="0"/>
                <a:cs typeface="Arial" panose="020B0604020202020204" pitchFamily="34" charset="0"/>
              </a:rPr>
              <a:t>Steenwol wordt geproduceerd door basalt en kalksteen na toevoeging van cokes te smelten bij 1600 graden. In plaats van kalksteen wordt ook gebruikte steenwol, in de vorm van briketten toegepast. Deze bevatten overigens ook veel kalksteen.</a:t>
            </a:r>
          </a:p>
          <a:p>
            <a:r>
              <a:rPr lang="nl-NL" sz="2400" dirty="0">
                <a:latin typeface="Arial" panose="020B0604020202020204" pitchFamily="34" charset="0"/>
                <a:cs typeface="Arial" panose="020B0604020202020204" pitchFamily="34" charset="0"/>
              </a:rPr>
              <a:t>De vloeibare massa wordt </a:t>
            </a:r>
            <a:r>
              <a:rPr lang="nl-NL" sz="2400" dirty="0" err="1">
                <a:latin typeface="Arial" panose="020B0604020202020204" pitchFamily="34" charset="0"/>
                <a:cs typeface="Arial" panose="020B0604020202020204" pitchFamily="34" charset="0"/>
              </a:rPr>
              <a:t>vervezeld</a:t>
            </a:r>
            <a:r>
              <a:rPr lang="nl-NL" sz="2400" dirty="0">
                <a:latin typeface="Arial" panose="020B0604020202020204" pitchFamily="34" charset="0"/>
                <a:cs typeface="Arial" panose="020B0604020202020204" pitchFamily="34" charset="0"/>
              </a:rPr>
              <a:t> door het op een snel ronddraaiende schijf te gieten. De massa wordt weggeslingerd en stolt tot vezels. </a:t>
            </a:r>
          </a:p>
          <a:p>
            <a:r>
              <a:rPr lang="nl-NL" sz="2400" dirty="0">
                <a:latin typeface="Arial" panose="020B0604020202020204" pitchFamily="34" charset="0"/>
                <a:cs typeface="Arial" panose="020B0604020202020204" pitchFamily="34" charset="0"/>
              </a:rPr>
              <a:t>Voor de productie van steenwolmatten worden binders voor de stevigheid en uitvloeiers voor de bevochtiging toegevoegd aan de vezels.</a:t>
            </a:r>
          </a:p>
          <a:p>
            <a:pPr marL="285750" indent="-285750">
              <a:buFont typeface="Arial" charset="0"/>
              <a:buChar char="•"/>
            </a:pPr>
            <a:endParaRPr lang="nl-NL" sz="2400" dirty="0">
              <a:latin typeface="Arial" panose="020B0604020202020204" pitchFamily="34" charset="0"/>
              <a:cs typeface="Arial" panose="020B0604020202020204" pitchFamily="34" charset="0"/>
            </a:endParaRPr>
          </a:p>
          <a:p>
            <a:pPr marL="285750" indent="-285750">
              <a:buFont typeface="Arial" charset="0"/>
              <a:buChar char="•"/>
            </a:pPr>
            <a:endParaRPr lang="nl-NL" dirty="0"/>
          </a:p>
          <a:p>
            <a:pPr marL="285750" indent="-285750">
              <a:buFont typeface="Arial" charset="0"/>
              <a:buChar char="•"/>
            </a:pPr>
            <a:endParaRPr lang="nl-NL" dirty="0"/>
          </a:p>
          <a:p>
            <a:pPr marL="285750" indent="-285750">
              <a:buFont typeface="Arial" charset="0"/>
              <a:buChar char="•"/>
            </a:pPr>
            <a:endParaRPr lang="nl-NL" dirty="0"/>
          </a:p>
          <a:p>
            <a:endParaRPr lang="nl-NL" sz="1000" dirty="0"/>
          </a:p>
          <a:p>
            <a:r>
              <a:rPr lang="nl-NL" sz="1000" dirty="0"/>
              <a:t>                                        </a:t>
            </a:r>
          </a:p>
          <a:p>
            <a:endParaRPr lang="nl-NL" u="sng" dirty="0"/>
          </a:p>
          <a:p>
            <a:endParaRPr lang="nl-NL" u="sng" dirty="0"/>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673619" y="620689"/>
            <a:ext cx="2237234" cy="13244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Afbeelding 5">
            <a:extLst>
              <a:ext uri="{FF2B5EF4-FFF2-40B4-BE49-F238E27FC236}">
                <a16:creationId xmlns:a16="http://schemas.microsoft.com/office/drawing/2014/main" id="{20755472-63BD-4DDF-9FC0-FA4772B4D96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Tree>
    <p:extLst>
      <p:ext uri="{BB962C8B-B14F-4D97-AF65-F5344CB8AC3E}">
        <p14:creationId xmlns:p14="http://schemas.microsoft.com/office/powerpoint/2010/main" val="122318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sp>
        <p:nvSpPr>
          <p:cNvPr id="4" name="Tekstvak 3"/>
          <p:cNvSpPr txBox="1"/>
          <p:nvPr/>
        </p:nvSpPr>
        <p:spPr>
          <a:xfrm>
            <a:off x="971600" y="1556791"/>
            <a:ext cx="7920880" cy="4431983"/>
          </a:xfrm>
          <a:prstGeom prst="rect">
            <a:avLst/>
          </a:prstGeom>
          <a:noFill/>
        </p:spPr>
        <p:txBody>
          <a:bodyPr wrap="square" rtlCol="0">
            <a:spAutoFit/>
          </a:bodyPr>
          <a:lstStyle/>
          <a:p>
            <a:r>
              <a:rPr lang="nl-NL" sz="2400" dirty="0">
                <a:latin typeface="Arial" panose="020B0604020202020204" pitchFamily="34" charset="0"/>
                <a:cs typeface="Arial" panose="020B0604020202020204" pitchFamily="34" charset="0"/>
              </a:rPr>
              <a:t>5. Steenwol</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Fysische eigenschappen:</a:t>
            </a:r>
          </a:p>
          <a:p>
            <a:r>
              <a:rPr lang="nl-NL" sz="2400" dirty="0">
                <a:latin typeface="Arial" panose="020B0604020202020204" pitchFamily="34" charset="0"/>
                <a:cs typeface="Arial" panose="020B0604020202020204" pitchFamily="34" charset="0"/>
              </a:rPr>
              <a:t>Steenwol kan, indien het niet waterafstotend is gemaakt, veel water vasthouden (tot 95% volumefractie). </a:t>
            </a:r>
          </a:p>
          <a:p>
            <a:r>
              <a:rPr lang="nl-NL" sz="2400" dirty="0">
                <a:latin typeface="Arial" panose="020B0604020202020204" pitchFamily="34" charset="0"/>
                <a:cs typeface="Arial" panose="020B0604020202020204" pitchFamily="34" charset="0"/>
              </a:rPr>
              <a:t>Door de homogenen en niet te fijne poriën structuur is dit water vrijwel geheel gemakkelijk beschikbaar voor gewassen.</a:t>
            </a:r>
          </a:p>
          <a:p>
            <a:r>
              <a:rPr lang="nl-NL" sz="2400" dirty="0">
                <a:latin typeface="Arial" panose="020B0604020202020204" pitchFamily="34" charset="0"/>
                <a:cs typeface="Arial" panose="020B0604020202020204" pitchFamily="34" charset="0"/>
              </a:rPr>
              <a:t>In de zomer kunnen de matten makkelijk te droog worden en in het najaar te nat. Eenmaal een van beide bereikt, dan is het moeilijk te herstellen.</a:t>
            </a:r>
          </a:p>
          <a:p>
            <a:endParaRPr lang="nl-NL" u="sng" dirty="0"/>
          </a:p>
        </p:txBody>
      </p:sp>
      <p:pic>
        <p:nvPicPr>
          <p:cNvPr id="5" name="Afbeelding 4">
            <a:extLst>
              <a:ext uri="{FF2B5EF4-FFF2-40B4-BE49-F238E27FC236}">
                <a16:creationId xmlns:a16="http://schemas.microsoft.com/office/drawing/2014/main" id="{D101B69A-53EC-4494-85E9-0D48A2F6855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143635"/>
            <a:ext cx="1767474" cy="810092"/>
          </a:xfrm>
          <a:prstGeom prst="rect">
            <a:avLst/>
          </a:prstGeom>
        </p:spPr>
      </p:pic>
      <p:pic>
        <p:nvPicPr>
          <p:cNvPr id="6" name="Afbeelding 5">
            <a:extLst>
              <a:ext uri="{FF2B5EF4-FFF2-40B4-BE49-F238E27FC236}">
                <a16:creationId xmlns:a16="http://schemas.microsoft.com/office/drawing/2014/main" id="{E23F3958-9377-4CA4-9DD4-EB81DB3F5E1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60854" y="781459"/>
            <a:ext cx="1612692" cy="1550665"/>
          </a:xfrm>
          <a:prstGeom prst="rect">
            <a:avLst/>
          </a:prstGeom>
        </p:spPr>
      </p:pic>
    </p:spTree>
    <p:extLst>
      <p:ext uri="{BB962C8B-B14F-4D97-AF65-F5344CB8AC3E}">
        <p14:creationId xmlns:p14="http://schemas.microsoft.com/office/powerpoint/2010/main" val="271750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sp>
        <p:nvSpPr>
          <p:cNvPr id="4" name="Tekstvak 3"/>
          <p:cNvSpPr txBox="1"/>
          <p:nvPr/>
        </p:nvSpPr>
        <p:spPr>
          <a:xfrm>
            <a:off x="683568" y="1404006"/>
            <a:ext cx="8784976" cy="5478423"/>
          </a:xfrm>
          <a:prstGeom prst="rect">
            <a:avLst/>
          </a:prstGeom>
          <a:noFill/>
        </p:spPr>
        <p:txBody>
          <a:bodyPr wrap="square" rtlCol="0">
            <a:spAutoFit/>
          </a:bodyPr>
          <a:lstStyle/>
          <a:p>
            <a:r>
              <a:rPr lang="nl-NL" sz="2400" dirty="0">
                <a:latin typeface="Arial" panose="020B0604020202020204" pitchFamily="34" charset="0"/>
                <a:cs typeface="Arial" panose="020B0604020202020204" pitchFamily="34" charset="0"/>
              </a:rPr>
              <a:t>5. Steenwol</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Chemische eigenschappen:</a:t>
            </a:r>
          </a:p>
          <a:p>
            <a:pPr marL="285750" indent="-285750">
              <a:buFont typeface="Arial" charset="0"/>
              <a:buChar char="•"/>
            </a:pPr>
            <a:r>
              <a:rPr lang="nl-NL" sz="2400" dirty="0">
                <a:latin typeface="Arial" panose="020B0604020202020204" pitchFamily="34" charset="0"/>
                <a:cs typeface="Arial" panose="020B0604020202020204" pitchFamily="34" charset="0"/>
              </a:rPr>
              <a:t>Steenwol is basisch en lost daardoor bij pH waarden lager dan 5 op.</a:t>
            </a:r>
          </a:p>
          <a:p>
            <a:pPr marL="285750" indent="-285750">
              <a:buFont typeface="Arial" charset="0"/>
              <a:buChar char="•"/>
            </a:pPr>
            <a:r>
              <a:rPr lang="nl-NL" sz="2400" dirty="0">
                <a:latin typeface="Arial" panose="020B0604020202020204" pitchFamily="34" charset="0"/>
                <a:cs typeface="Arial" panose="020B0604020202020204" pitchFamily="34" charset="0"/>
              </a:rPr>
              <a:t>Steenwol geeft bij normale pH waarden vrijwel geen elementen af.</a:t>
            </a:r>
          </a:p>
          <a:p>
            <a:pPr marL="285750" indent="-285750">
              <a:buFont typeface="Arial" charset="0"/>
              <a:buChar char="•"/>
            </a:pPr>
            <a:r>
              <a:rPr lang="nl-NL" sz="2400" dirty="0">
                <a:latin typeface="Arial" panose="020B0604020202020204" pitchFamily="34" charset="0"/>
                <a:cs typeface="Arial" panose="020B0604020202020204" pitchFamily="34" charset="0"/>
              </a:rPr>
              <a:t>Steenwol heeft geen bufferende werking op voedingselementen.</a:t>
            </a:r>
          </a:p>
          <a:p>
            <a:pPr marL="285750" indent="-285750">
              <a:buFont typeface="Arial" charset="0"/>
              <a:buChar char="•"/>
            </a:pPr>
            <a:endParaRPr lang="nl-NL" sz="2400" dirty="0"/>
          </a:p>
          <a:p>
            <a:pPr marL="285750" indent="-285750">
              <a:buFont typeface="Arial" charset="0"/>
              <a:buChar char="•"/>
            </a:pPr>
            <a:endParaRPr lang="nl-NL" dirty="0"/>
          </a:p>
          <a:p>
            <a:pPr marL="285750" indent="-285750">
              <a:buFont typeface="Arial" charset="0"/>
              <a:buChar char="•"/>
            </a:pPr>
            <a:endParaRPr lang="nl-NL" dirty="0"/>
          </a:p>
          <a:p>
            <a:pPr marL="285750" indent="-285750">
              <a:buFont typeface="Arial" charset="0"/>
              <a:buChar char="•"/>
            </a:pPr>
            <a:endParaRPr lang="nl-NL" dirty="0"/>
          </a:p>
          <a:p>
            <a:endParaRPr lang="nl-NL" sz="1000" dirty="0"/>
          </a:p>
          <a:p>
            <a:endParaRPr lang="nl-NL" sz="1000" dirty="0"/>
          </a:p>
          <a:p>
            <a:endParaRPr lang="nl-NL" u="sng" dirty="0"/>
          </a:p>
          <a:p>
            <a:endParaRPr lang="nl-NL" u="sng" dirty="0"/>
          </a:p>
        </p:txBody>
      </p:sp>
      <p:pic>
        <p:nvPicPr>
          <p:cNvPr id="5" name="Afbeelding 4">
            <a:extLst>
              <a:ext uri="{FF2B5EF4-FFF2-40B4-BE49-F238E27FC236}">
                <a16:creationId xmlns:a16="http://schemas.microsoft.com/office/drawing/2014/main" id="{D101B69A-53EC-4494-85E9-0D48A2F6855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143635"/>
            <a:ext cx="1767474" cy="810092"/>
          </a:xfrm>
          <a:prstGeom prst="rect">
            <a:avLst/>
          </a:prstGeom>
        </p:spPr>
      </p:pic>
      <p:pic>
        <p:nvPicPr>
          <p:cNvPr id="6" name="Afbeelding 5">
            <a:extLst>
              <a:ext uri="{FF2B5EF4-FFF2-40B4-BE49-F238E27FC236}">
                <a16:creationId xmlns:a16="http://schemas.microsoft.com/office/drawing/2014/main" id="{E23F3958-9377-4CA4-9DD4-EB81DB3F5E1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60854" y="781459"/>
            <a:ext cx="1612692" cy="1550665"/>
          </a:xfrm>
          <a:prstGeom prst="rect">
            <a:avLst/>
          </a:prstGeom>
        </p:spPr>
      </p:pic>
    </p:spTree>
    <p:extLst>
      <p:ext uri="{BB962C8B-B14F-4D97-AF65-F5344CB8AC3E}">
        <p14:creationId xmlns:p14="http://schemas.microsoft.com/office/powerpoint/2010/main" val="81480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sp>
        <p:nvSpPr>
          <p:cNvPr id="4" name="Tekstvak 3"/>
          <p:cNvSpPr txBox="1"/>
          <p:nvPr/>
        </p:nvSpPr>
        <p:spPr>
          <a:xfrm>
            <a:off x="395536" y="1484785"/>
            <a:ext cx="7218692" cy="6217087"/>
          </a:xfrm>
          <a:prstGeom prst="rect">
            <a:avLst/>
          </a:prstGeom>
          <a:noFill/>
        </p:spPr>
        <p:txBody>
          <a:bodyPr wrap="square" rtlCol="0">
            <a:spAutoFit/>
          </a:bodyPr>
          <a:lstStyle/>
          <a:p>
            <a:r>
              <a:rPr lang="nl-NL" sz="2400" dirty="0">
                <a:latin typeface="Arial" panose="020B0604020202020204" pitchFamily="34" charset="0"/>
                <a:cs typeface="Arial" panose="020B0604020202020204" pitchFamily="34" charset="0"/>
              </a:rPr>
              <a:t>5. Steenwol</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Fytosanitaire eigenschappen:</a:t>
            </a:r>
          </a:p>
          <a:p>
            <a:r>
              <a:rPr lang="nl-NL" sz="2400" dirty="0">
                <a:latin typeface="Arial" panose="020B0604020202020204" pitchFamily="34" charset="0"/>
                <a:cs typeface="Arial" panose="020B0604020202020204" pitchFamily="34" charset="0"/>
              </a:rPr>
              <a:t>Doordat steenwol wordt geproduceerd bij hoge temperaturen kan ervan worden uitgegaan dat het geen </a:t>
            </a:r>
            <a:r>
              <a:rPr lang="nl-NL" sz="2400" dirty="0" err="1">
                <a:latin typeface="Arial" panose="020B0604020202020204" pitchFamily="34" charset="0"/>
                <a:cs typeface="Arial" panose="020B0604020202020204" pitchFamily="34" charset="0"/>
              </a:rPr>
              <a:t>plantpahogene</a:t>
            </a:r>
            <a:r>
              <a:rPr lang="nl-NL" sz="2400" dirty="0">
                <a:latin typeface="Arial" panose="020B0604020202020204" pitchFamily="34" charset="0"/>
                <a:cs typeface="Arial" panose="020B0604020202020204" pitchFamily="34" charset="0"/>
              </a:rPr>
              <a:t> organismen bevat.</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Toepassing: </a:t>
            </a:r>
          </a:p>
          <a:p>
            <a:r>
              <a:rPr lang="nl-NL" sz="2400" dirty="0">
                <a:latin typeface="Arial" panose="020B0604020202020204" pitchFamily="34" charset="0"/>
                <a:cs typeface="Arial" panose="020B0604020202020204" pitchFamily="34" charset="0"/>
              </a:rPr>
              <a:t>Steenwol wordt vooral toegepast als mat in de groente- en bloementeelt.</a:t>
            </a:r>
          </a:p>
          <a:p>
            <a:r>
              <a:rPr lang="nl-NL" sz="2400" dirty="0">
                <a:latin typeface="Arial" panose="020B0604020202020204" pitchFamily="34" charset="0"/>
                <a:cs typeface="Arial" panose="020B0604020202020204" pitchFamily="34" charset="0"/>
              </a:rPr>
              <a:t>Het is minder geschikt voor potplanten</a:t>
            </a:r>
          </a:p>
          <a:p>
            <a:pPr marL="285750" indent="-285750">
              <a:buFont typeface="Arial" charset="0"/>
              <a:buChar char="•"/>
            </a:pPr>
            <a:endParaRPr lang="nl-NL" sz="2400" dirty="0">
              <a:latin typeface="Arial" panose="020B0604020202020204" pitchFamily="34" charset="0"/>
              <a:cs typeface="Arial" panose="020B0604020202020204" pitchFamily="34" charset="0"/>
            </a:endParaRPr>
          </a:p>
          <a:p>
            <a:pPr marL="285750" indent="-285750">
              <a:buFont typeface="Arial" charset="0"/>
              <a:buChar char="•"/>
            </a:pPr>
            <a:endParaRPr lang="nl-NL" dirty="0"/>
          </a:p>
          <a:p>
            <a:pPr marL="285750" indent="-285750">
              <a:buFont typeface="Arial" charset="0"/>
              <a:buChar char="•"/>
            </a:pPr>
            <a:endParaRPr lang="nl-NL" dirty="0"/>
          </a:p>
          <a:p>
            <a:pPr marL="285750" indent="-285750">
              <a:buFont typeface="Arial" charset="0"/>
              <a:buChar char="•"/>
            </a:pPr>
            <a:endParaRPr lang="nl-NL" dirty="0"/>
          </a:p>
          <a:p>
            <a:endParaRPr lang="nl-NL" sz="1000" dirty="0"/>
          </a:p>
          <a:p>
            <a:endParaRPr lang="nl-NL" sz="1000" dirty="0"/>
          </a:p>
          <a:p>
            <a:endParaRPr lang="nl-NL" u="sng" dirty="0"/>
          </a:p>
          <a:p>
            <a:endParaRPr lang="nl-NL" u="sng" dirty="0"/>
          </a:p>
        </p:txBody>
      </p:sp>
      <p:pic>
        <p:nvPicPr>
          <p:cNvPr id="5" name="Afbeelding 4">
            <a:extLst>
              <a:ext uri="{FF2B5EF4-FFF2-40B4-BE49-F238E27FC236}">
                <a16:creationId xmlns:a16="http://schemas.microsoft.com/office/drawing/2014/main" id="{FB2E01A8-1720-42B5-8E84-F2D026A94E7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pic>
        <p:nvPicPr>
          <p:cNvPr id="6" name="Afbeelding 5">
            <a:extLst>
              <a:ext uri="{FF2B5EF4-FFF2-40B4-BE49-F238E27FC236}">
                <a16:creationId xmlns:a16="http://schemas.microsoft.com/office/drawing/2014/main" id="{89622E01-6A6E-440A-8576-ECF259ED3DB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08204" y="4862478"/>
            <a:ext cx="2232248" cy="1707013"/>
          </a:xfrm>
          <a:prstGeom prst="rect">
            <a:avLst/>
          </a:prstGeom>
        </p:spPr>
      </p:pic>
    </p:spTree>
    <p:extLst>
      <p:ext uri="{BB962C8B-B14F-4D97-AF65-F5344CB8AC3E}">
        <p14:creationId xmlns:p14="http://schemas.microsoft.com/office/powerpoint/2010/main" val="167493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sp>
        <p:nvSpPr>
          <p:cNvPr id="4" name="Tekstvak 3"/>
          <p:cNvSpPr txBox="1"/>
          <p:nvPr/>
        </p:nvSpPr>
        <p:spPr>
          <a:xfrm>
            <a:off x="395536" y="1484785"/>
            <a:ext cx="7218692" cy="2893100"/>
          </a:xfrm>
          <a:prstGeom prst="rect">
            <a:avLst/>
          </a:prstGeom>
          <a:noFill/>
        </p:spPr>
        <p:txBody>
          <a:bodyPr wrap="square" rtlCol="0">
            <a:spAutoFit/>
          </a:bodyPr>
          <a:lstStyle/>
          <a:p>
            <a:r>
              <a:rPr lang="nl-NL" sz="2400" dirty="0">
                <a:latin typeface="Arial" panose="020B0604020202020204" pitchFamily="34" charset="0"/>
                <a:cs typeface="Arial" panose="020B0604020202020204" pitchFamily="34" charset="0"/>
              </a:rPr>
              <a:t>5. Steenwol</a:t>
            </a:r>
          </a:p>
          <a:p>
            <a:endParaRPr lang="nl-NL" sz="2400" dirty="0">
              <a:latin typeface="Arial" panose="020B0604020202020204" pitchFamily="34" charset="0"/>
              <a:cs typeface="Arial" panose="020B0604020202020204" pitchFamily="34" charset="0"/>
            </a:endParaRPr>
          </a:p>
          <a:p>
            <a:pPr marL="285750" indent="-285750">
              <a:buFont typeface="Arial" charset="0"/>
              <a:buChar char="•"/>
            </a:pPr>
            <a:endParaRPr lang="nl-NL" sz="2400" dirty="0">
              <a:latin typeface="Arial" panose="020B0604020202020204" pitchFamily="34" charset="0"/>
              <a:cs typeface="Arial" panose="020B0604020202020204" pitchFamily="34" charset="0"/>
            </a:endParaRPr>
          </a:p>
          <a:p>
            <a:pPr marL="285750" indent="-285750">
              <a:buFont typeface="Arial" charset="0"/>
              <a:buChar char="•"/>
            </a:pPr>
            <a:endParaRPr lang="nl-NL" dirty="0"/>
          </a:p>
          <a:p>
            <a:pPr marL="285750" indent="-285750">
              <a:buFont typeface="Arial" charset="0"/>
              <a:buChar char="•"/>
            </a:pPr>
            <a:endParaRPr lang="nl-NL" dirty="0"/>
          </a:p>
          <a:p>
            <a:pPr marL="285750" indent="-285750">
              <a:buFont typeface="Arial" charset="0"/>
              <a:buChar char="•"/>
            </a:pPr>
            <a:endParaRPr lang="nl-NL" dirty="0"/>
          </a:p>
          <a:p>
            <a:endParaRPr lang="nl-NL" sz="1000" dirty="0"/>
          </a:p>
          <a:p>
            <a:endParaRPr lang="nl-NL" sz="1000" dirty="0"/>
          </a:p>
          <a:p>
            <a:endParaRPr lang="nl-NL" u="sng" dirty="0"/>
          </a:p>
          <a:p>
            <a:endParaRPr lang="nl-NL" u="sng" dirty="0"/>
          </a:p>
        </p:txBody>
      </p:sp>
      <p:pic>
        <p:nvPicPr>
          <p:cNvPr id="5" name="Afbeelding 4">
            <a:extLst>
              <a:ext uri="{FF2B5EF4-FFF2-40B4-BE49-F238E27FC236}">
                <a16:creationId xmlns:a16="http://schemas.microsoft.com/office/drawing/2014/main" id="{FB2E01A8-1720-42B5-8E84-F2D026A94E7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pic>
        <p:nvPicPr>
          <p:cNvPr id="7" name="Onlinemedia 6" title="Cultilene">
            <a:hlinkClick r:id="" action="ppaction://media"/>
            <a:extLst>
              <a:ext uri="{FF2B5EF4-FFF2-40B4-BE49-F238E27FC236}">
                <a16:creationId xmlns:a16="http://schemas.microsoft.com/office/drawing/2014/main" id="{C742C6D5-9B30-343D-8B59-2018B29D8462}"/>
              </a:ext>
            </a:extLst>
          </p:cNvPr>
          <p:cNvPicPr>
            <a:picLocks noRot="1" noChangeAspect="1"/>
          </p:cNvPicPr>
          <p:nvPr>
            <a:videoFile r:link="rId1"/>
          </p:nvPr>
        </p:nvPicPr>
        <p:blipFill>
          <a:blip r:embed="rId5"/>
          <a:stretch>
            <a:fillRect/>
          </a:stretch>
        </p:blipFill>
        <p:spPr>
          <a:xfrm>
            <a:off x="500395" y="2276872"/>
            <a:ext cx="6709489" cy="3790861"/>
          </a:xfrm>
          <a:prstGeom prst="rect">
            <a:avLst/>
          </a:prstGeom>
        </p:spPr>
      </p:pic>
    </p:spTree>
    <p:extLst>
      <p:ext uri="{BB962C8B-B14F-4D97-AF65-F5344CB8AC3E}">
        <p14:creationId xmlns:p14="http://schemas.microsoft.com/office/powerpoint/2010/main" val="297888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8AF976FA-9F22-BF9B-229D-2F9E7267DA42}"/>
              </a:ext>
            </a:extLst>
          </p:cNvPr>
          <p:cNvSpPr txBox="1"/>
          <p:nvPr/>
        </p:nvSpPr>
        <p:spPr>
          <a:xfrm>
            <a:off x="1259632" y="1916832"/>
            <a:ext cx="6840760" cy="2308324"/>
          </a:xfrm>
          <a:prstGeom prst="rect">
            <a:avLst/>
          </a:prstGeom>
          <a:noFill/>
        </p:spPr>
        <p:txBody>
          <a:bodyPr wrap="square">
            <a:spAutoFit/>
          </a:bodyPr>
          <a:lstStyle/>
          <a:p>
            <a:r>
              <a:rPr lang="nl-NL" sz="2400" dirty="0">
                <a:latin typeface="Arial" panose="020B0604020202020204" pitchFamily="34" charset="0"/>
                <a:cs typeface="Arial" panose="020B0604020202020204" pitchFamily="34" charset="0"/>
              </a:rPr>
              <a:t>6. Hoeveel potgrond heb je nodig:</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hlinkClick r:id="rId4"/>
              </a:rPr>
              <a:t>https://www.pokon.nl/calculator/</a:t>
            </a:r>
            <a:endParaRPr lang="nl-NL" sz="2400" dirty="0">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Kijk hoe je je hoeveelheid substraat kunt berekenen:</a:t>
            </a:r>
          </a:p>
        </p:txBody>
      </p:sp>
      <p:pic>
        <p:nvPicPr>
          <p:cNvPr id="7" name="Afbeelding 6">
            <a:extLst>
              <a:ext uri="{FF2B5EF4-FFF2-40B4-BE49-F238E27FC236}">
                <a16:creationId xmlns:a16="http://schemas.microsoft.com/office/drawing/2014/main" id="{2D7734BE-E02A-5632-7714-242B5B76B85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581729" y="3861048"/>
            <a:ext cx="4302639" cy="2695141"/>
          </a:xfrm>
          <a:prstGeom prst="rect">
            <a:avLst/>
          </a:prstGeom>
        </p:spPr>
      </p:pic>
    </p:spTree>
    <p:extLst>
      <p:ext uri="{BB962C8B-B14F-4D97-AF65-F5344CB8AC3E}">
        <p14:creationId xmlns:p14="http://schemas.microsoft.com/office/powerpoint/2010/main" val="4142835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4" name="Tekstvak 3">
            <a:extLst>
              <a:ext uri="{FF2B5EF4-FFF2-40B4-BE49-F238E27FC236}">
                <a16:creationId xmlns:a16="http://schemas.microsoft.com/office/drawing/2014/main" id="{18EE3AF6-A225-4205-8E40-771C0AFC86F1}"/>
              </a:ext>
            </a:extLst>
          </p:cNvPr>
          <p:cNvSpPr txBox="1"/>
          <p:nvPr/>
        </p:nvSpPr>
        <p:spPr>
          <a:xfrm>
            <a:off x="1622579" y="1756528"/>
            <a:ext cx="5544616" cy="1200329"/>
          </a:xfrm>
          <a:prstGeom prst="rect">
            <a:avLst/>
          </a:prstGeom>
          <a:noFill/>
        </p:spPr>
        <p:txBody>
          <a:bodyPr wrap="square" rtlCol="0">
            <a:spAutoFit/>
          </a:bodyPr>
          <a:lstStyle/>
          <a:p>
            <a:r>
              <a:rPr lang="nl-NL" sz="2400" dirty="0">
                <a:latin typeface="Arial" panose="020B0604020202020204" pitchFamily="34" charset="0"/>
                <a:cs typeface="Arial" panose="020B0604020202020204" pitchFamily="34" charset="0"/>
              </a:rPr>
              <a:t>Opdracht:</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Maak opdracht les 2 van P5 Bemesting</a:t>
            </a:r>
          </a:p>
        </p:txBody>
      </p:sp>
      <p:pic>
        <p:nvPicPr>
          <p:cNvPr id="5" name="Afbeelding 4">
            <a:extLst>
              <a:ext uri="{FF2B5EF4-FFF2-40B4-BE49-F238E27FC236}">
                <a16:creationId xmlns:a16="http://schemas.microsoft.com/office/drawing/2014/main" id="{CEFA9C91-FED8-40C5-A982-255AD78DEF7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19672" y="3585791"/>
            <a:ext cx="4272136" cy="2850316"/>
          </a:xfrm>
          <a:prstGeom prst="rect">
            <a:avLst/>
          </a:prstGeom>
        </p:spPr>
      </p:pic>
    </p:spTree>
    <p:extLst>
      <p:ext uri="{BB962C8B-B14F-4D97-AF65-F5344CB8AC3E}">
        <p14:creationId xmlns:p14="http://schemas.microsoft.com/office/powerpoint/2010/main" val="2054192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400" i="1" dirty="0">
                <a:latin typeface="Arial" panose="020B0604020202020204" pitchFamily="34" charset="0"/>
                <a:cs typeface="Arial" panose="020B0604020202020204" pitchFamily="34" charset="0"/>
              </a:rPr>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sp>
        <p:nvSpPr>
          <p:cNvPr id="4" name="Tekstvak 3"/>
          <p:cNvSpPr txBox="1"/>
          <p:nvPr/>
        </p:nvSpPr>
        <p:spPr>
          <a:xfrm>
            <a:off x="896887" y="2132856"/>
            <a:ext cx="7704856" cy="3785652"/>
          </a:xfrm>
          <a:prstGeom prst="rect">
            <a:avLst/>
          </a:prstGeom>
          <a:noFill/>
        </p:spPr>
        <p:txBody>
          <a:bodyPr wrap="square" rtlCol="0">
            <a:spAutoFit/>
          </a:bodyPr>
          <a:lstStyle/>
          <a:p>
            <a:r>
              <a:rPr lang="nl-NL" sz="2400" dirty="0">
                <a:latin typeface="Arial" panose="020B0604020202020204" pitchFamily="34" charset="0"/>
                <a:cs typeface="Arial" panose="020B0604020202020204" pitchFamily="34" charset="0"/>
              </a:rPr>
              <a:t>Les 1 Werken met gecertificeerde organische substraten</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Les 2 Werken met kunstmatige substraten</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Les 3 Bemesting en nieuwe substraten</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Les 4 Substraat in de praktijk</a:t>
            </a: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Les 5 Toets</a:t>
            </a:r>
          </a:p>
        </p:txBody>
      </p:sp>
      <p:pic>
        <p:nvPicPr>
          <p:cNvPr id="5" name="Afbeelding 4">
            <a:extLst>
              <a:ext uri="{FF2B5EF4-FFF2-40B4-BE49-F238E27FC236}">
                <a16:creationId xmlns:a16="http://schemas.microsoft.com/office/drawing/2014/main" id="{541EBCE7-F2E8-450B-9217-CA7CEAED0BE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85745" y="3059585"/>
            <a:ext cx="1761897" cy="810838"/>
          </a:xfrm>
          <a:prstGeom prst="rect">
            <a:avLst/>
          </a:prstGeom>
        </p:spPr>
      </p:pic>
    </p:spTree>
    <p:extLst>
      <p:ext uri="{BB962C8B-B14F-4D97-AF65-F5344CB8AC3E}">
        <p14:creationId xmlns:p14="http://schemas.microsoft.com/office/powerpoint/2010/main" val="291666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4" name="Tekstvak 3">
            <a:extLst>
              <a:ext uri="{FF2B5EF4-FFF2-40B4-BE49-F238E27FC236}">
                <a16:creationId xmlns:a16="http://schemas.microsoft.com/office/drawing/2014/main" id="{7CD6C123-AF8C-4FB0-982E-D390991E073E}"/>
              </a:ext>
            </a:extLst>
          </p:cNvPr>
          <p:cNvSpPr txBox="1"/>
          <p:nvPr/>
        </p:nvSpPr>
        <p:spPr>
          <a:xfrm>
            <a:off x="1547664" y="2060848"/>
            <a:ext cx="5616624" cy="2015936"/>
          </a:xfrm>
          <a:prstGeom prst="rect">
            <a:avLst/>
          </a:prstGeom>
          <a:noFill/>
        </p:spPr>
        <p:txBody>
          <a:bodyPr wrap="square" rtlCol="0">
            <a:spAutoFit/>
          </a:bodyPr>
          <a:lstStyle/>
          <a:p>
            <a:r>
              <a:rPr lang="nl-NL" sz="2400" dirty="0"/>
              <a:t>In deze les bespreken we 5  mogelijke niet organische componenten en substraten voor de boomteelt-  en tuinbouwsector</a:t>
            </a:r>
          </a:p>
          <a:p>
            <a:endParaRPr lang="nl-NL" sz="2400" dirty="0"/>
          </a:p>
          <a:p>
            <a:r>
              <a:rPr lang="nl-NL" sz="1100" dirty="0">
                <a:hlinkClick r:id="rId4"/>
              </a:rPr>
              <a:t>Klik op link</a:t>
            </a:r>
            <a:endParaRPr lang="nl-NL" sz="1100" dirty="0"/>
          </a:p>
          <a:p>
            <a:endParaRPr lang="nl-NL" dirty="0"/>
          </a:p>
        </p:txBody>
      </p:sp>
      <p:pic>
        <p:nvPicPr>
          <p:cNvPr id="5" name="Afbeelding 4">
            <a:extLst>
              <a:ext uri="{FF2B5EF4-FFF2-40B4-BE49-F238E27FC236}">
                <a16:creationId xmlns:a16="http://schemas.microsoft.com/office/drawing/2014/main" id="{F02BD561-88F1-FEFE-5479-B0CC9B9405E5}"/>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2692353" y="3429000"/>
            <a:ext cx="3759293" cy="2815841"/>
          </a:xfrm>
          <a:prstGeom prst="rect">
            <a:avLst/>
          </a:prstGeom>
        </p:spPr>
      </p:pic>
    </p:spTree>
    <p:extLst>
      <p:ext uri="{BB962C8B-B14F-4D97-AF65-F5344CB8AC3E}">
        <p14:creationId xmlns:p14="http://schemas.microsoft.com/office/powerpoint/2010/main" val="2066587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E7F0DEC1-8270-CD7F-12BB-364AB1522BD1}"/>
              </a:ext>
            </a:extLst>
          </p:cNvPr>
          <p:cNvSpPr txBox="1"/>
          <p:nvPr/>
        </p:nvSpPr>
        <p:spPr>
          <a:xfrm>
            <a:off x="665853" y="1743199"/>
            <a:ext cx="7805262" cy="3046988"/>
          </a:xfrm>
          <a:prstGeom prst="rect">
            <a:avLst/>
          </a:prstGeom>
          <a:noFill/>
        </p:spPr>
        <p:txBody>
          <a:bodyPr wrap="square">
            <a:spAutoFit/>
          </a:bodyPr>
          <a:lstStyle/>
          <a:p>
            <a:r>
              <a:rPr lang="nl-NL" sz="2400" dirty="0">
                <a:latin typeface="Arial" panose="020B0604020202020204" pitchFamily="34" charset="0"/>
                <a:cs typeface="Arial" panose="020B0604020202020204" pitchFamily="34" charset="0"/>
              </a:rPr>
              <a:t>We kijken naar de volgende producten:</a:t>
            </a:r>
          </a:p>
          <a:p>
            <a:pPr marL="342900" indent="-342900">
              <a:buFont typeface="+mj-lt"/>
              <a:buAutoNum type="arabicPeriod"/>
            </a:pPr>
            <a:r>
              <a:rPr lang="nl-NL" sz="2400" dirty="0">
                <a:latin typeface="Arial" panose="020B0604020202020204" pitchFamily="34" charset="0"/>
                <a:cs typeface="Arial" panose="020B0604020202020204" pitchFamily="34" charset="0"/>
              </a:rPr>
              <a:t>Kleikorrels</a:t>
            </a:r>
          </a:p>
          <a:p>
            <a:pPr marL="342900" indent="-342900">
              <a:buFont typeface="+mj-lt"/>
              <a:buAutoNum type="arabicPeriod"/>
            </a:pPr>
            <a:r>
              <a:rPr lang="nl-NL" sz="2400" dirty="0">
                <a:latin typeface="Arial" panose="020B0604020202020204" pitchFamily="34" charset="0"/>
                <a:cs typeface="Arial" panose="020B0604020202020204" pitchFamily="34" charset="0"/>
              </a:rPr>
              <a:t>Perliet</a:t>
            </a:r>
          </a:p>
          <a:p>
            <a:pPr marL="342900" indent="-342900">
              <a:buFont typeface="+mj-lt"/>
              <a:buAutoNum type="arabicPeriod"/>
            </a:pPr>
            <a:r>
              <a:rPr lang="nl-NL" sz="2400" dirty="0">
                <a:latin typeface="Arial" panose="020B0604020202020204" pitchFamily="34" charset="0"/>
                <a:cs typeface="Arial" panose="020B0604020202020204" pitchFamily="34" charset="0"/>
              </a:rPr>
              <a:t>Puimsteen</a:t>
            </a:r>
          </a:p>
          <a:p>
            <a:pPr marL="342900" indent="-342900">
              <a:buFont typeface="+mj-lt"/>
              <a:buAutoNum type="arabicPeriod"/>
            </a:pPr>
            <a:r>
              <a:rPr lang="nl-NL" sz="2400" dirty="0">
                <a:latin typeface="Arial" panose="020B0604020202020204" pitchFamily="34" charset="0"/>
                <a:cs typeface="Arial" panose="020B0604020202020204" pitchFamily="34" charset="0"/>
              </a:rPr>
              <a:t>Vermiculiet</a:t>
            </a:r>
          </a:p>
          <a:p>
            <a:pPr marL="342900" indent="-342900">
              <a:buFont typeface="+mj-lt"/>
              <a:buAutoNum type="arabicPeriod"/>
            </a:pPr>
            <a:r>
              <a:rPr lang="nl-NL" sz="2400" dirty="0">
                <a:latin typeface="Arial" panose="020B0604020202020204" pitchFamily="34" charset="0"/>
                <a:cs typeface="Arial" panose="020B0604020202020204" pitchFamily="34" charset="0"/>
              </a:rPr>
              <a:t>Steenwol</a:t>
            </a:r>
          </a:p>
          <a:p>
            <a:pPr marL="342900" indent="-342900">
              <a:buFont typeface="+mj-lt"/>
              <a:buAutoNum type="arabicPeriod"/>
            </a:pPr>
            <a:r>
              <a:rPr lang="nl-NL" sz="2400" dirty="0">
                <a:latin typeface="Arial" panose="020B0604020202020204" pitchFamily="34" charset="0"/>
                <a:cs typeface="Arial" panose="020B0604020202020204" pitchFamily="34" charset="0"/>
              </a:rPr>
              <a:t>Berekenen hoeveel substraat je nodig hebt.</a:t>
            </a:r>
          </a:p>
          <a:p>
            <a:pPr marL="342900" indent="-342900">
              <a:buFont typeface="+mj-lt"/>
              <a:buAutoNum type="arabicPeriod"/>
            </a:pPr>
            <a:endParaRPr lang="nl-NL" sz="2400" dirty="0">
              <a:latin typeface="Arial" panose="020B0604020202020204" pitchFamily="34" charset="0"/>
              <a:cs typeface="Arial" panose="020B0604020202020204" pitchFamily="34" charset="0"/>
            </a:endParaRPr>
          </a:p>
        </p:txBody>
      </p:sp>
      <p:pic>
        <p:nvPicPr>
          <p:cNvPr id="4" name="Afbeelding 3">
            <a:extLst>
              <a:ext uri="{FF2B5EF4-FFF2-40B4-BE49-F238E27FC236}">
                <a16:creationId xmlns:a16="http://schemas.microsoft.com/office/drawing/2014/main" id="{9FBCFF1F-644F-E59C-40EE-A7933DBDBEA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02024" y="4466915"/>
            <a:ext cx="5004048" cy="1956617"/>
          </a:xfrm>
          <a:prstGeom prst="rect">
            <a:avLst/>
          </a:prstGeom>
        </p:spPr>
      </p:pic>
    </p:spTree>
    <p:extLst>
      <p:ext uri="{BB962C8B-B14F-4D97-AF65-F5344CB8AC3E}">
        <p14:creationId xmlns:p14="http://schemas.microsoft.com/office/powerpoint/2010/main" val="2370912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934683" y="1765268"/>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E7F0DEC1-8270-CD7F-12BB-364AB1522BD1}"/>
              </a:ext>
            </a:extLst>
          </p:cNvPr>
          <p:cNvSpPr txBox="1"/>
          <p:nvPr/>
        </p:nvSpPr>
        <p:spPr>
          <a:xfrm>
            <a:off x="665853" y="1743199"/>
            <a:ext cx="6858475" cy="461665"/>
          </a:xfrm>
          <a:prstGeom prst="rect">
            <a:avLst/>
          </a:prstGeom>
          <a:noFill/>
        </p:spPr>
        <p:txBody>
          <a:bodyPr wrap="square">
            <a:spAutoFit/>
          </a:bodyPr>
          <a:lstStyle/>
          <a:p>
            <a:pPr marL="457200" indent="-457200">
              <a:buAutoNum type="arabicPeriod"/>
            </a:pPr>
            <a:r>
              <a:rPr lang="nl-NL" sz="2400" dirty="0">
                <a:latin typeface="Arial" panose="020B0604020202020204" pitchFamily="34" charset="0"/>
                <a:cs typeface="Arial" panose="020B0604020202020204" pitchFamily="34" charset="0"/>
              </a:rPr>
              <a:t>Kleikorrels</a:t>
            </a:r>
          </a:p>
        </p:txBody>
      </p:sp>
      <p:pic>
        <p:nvPicPr>
          <p:cNvPr id="10" name="Afbeelding 9">
            <a:extLst>
              <a:ext uri="{FF2B5EF4-FFF2-40B4-BE49-F238E27FC236}">
                <a16:creationId xmlns:a16="http://schemas.microsoft.com/office/drawing/2014/main" id="{C7B02C0D-3BE1-4DF3-B13F-17955B2ED3A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78812" y="524581"/>
            <a:ext cx="1958510" cy="1920406"/>
          </a:xfrm>
          <a:prstGeom prst="rect">
            <a:avLst/>
          </a:prstGeom>
        </p:spPr>
      </p:pic>
      <p:sp>
        <p:nvSpPr>
          <p:cNvPr id="12" name="Tekstvak 11">
            <a:extLst>
              <a:ext uri="{FF2B5EF4-FFF2-40B4-BE49-F238E27FC236}">
                <a16:creationId xmlns:a16="http://schemas.microsoft.com/office/drawing/2014/main" id="{3E0B360A-F3C6-0223-87C3-DF7F79DC87B5}"/>
              </a:ext>
            </a:extLst>
          </p:cNvPr>
          <p:cNvSpPr txBox="1"/>
          <p:nvPr/>
        </p:nvSpPr>
        <p:spPr>
          <a:xfrm>
            <a:off x="695130" y="2334652"/>
            <a:ext cx="7261246" cy="2677656"/>
          </a:xfrm>
          <a:prstGeom prst="rect">
            <a:avLst/>
          </a:prstGeom>
          <a:noFill/>
        </p:spPr>
        <p:txBody>
          <a:bodyPr wrap="square">
            <a:spAutoFit/>
          </a:bodyPr>
          <a:lstStyle/>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zware klei verhitten, waardoor deze expandeert.</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houden weinig water vast. </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een hoog luchtgehalte </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niet onderhevig aan slijtage daarmee zeer duurzaam</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geen </a:t>
            </a:r>
            <a:r>
              <a:rPr lang="nl-NL" sz="2400" dirty="0" err="1">
                <a:latin typeface="Arial" panose="020B0604020202020204" pitchFamily="34" charset="0"/>
                <a:cs typeface="Arial" panose="020B0604020202020204" pitchFamily="34" charset="0"/>
              </a:rPr>
              <a:t>plantpathogene</a:t>
            </a:r>
            <a:r>
              <a:rPr lang="nl-NL" sz="2400" dirty="0">
                <a:latin typeface="Arial" panose="020B0604020202020204" pitchFamily="34" charset="0"/>
                <a:cs typeface="Arial" panose="020B0604020202020204" pitchFamily="34" charset="0"/>
              </a:rPr>
              <a:t> organismen</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veel gebruikt voor kantoorplanten</a:t>
            </a:r>
          </a:p>
        </p:txBody>
      </p:sp>
    </p:spTree>
    <p:extLst>
      <p:ext uri="{BB962C8B-B14F-4D97-AF65-F5344CB8AC3E}">
        <p14:creationId xmlns:p14="http://schemas.microsoft.com/office/powerpoint/2010/main" val="306325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934683" y="1765268"/>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E7F0DEC1-8270-CD7F-12BB-364AB1522BD1}"/>
              </a:ext>
            </a:extLst>
          </p:cNvPr>
          <p:cNvSpPr txBox="1"/>
          <p:nvPr/>
        </p:nvSpPr>
        <p:spPr>
          <a:xfrm>
            <a:off x="665853" y="1743199"/>
            <a:ext cx="6858475" cy="461665"/>
          </a:xfrm>
          <a:prstGeom prst="rect">
            <a:avLst/>
          </a:prstGeom>
          <a:noFill/>
        </p:spPr>
        <p:txBody>
          <a:bodyPr wrap="square">
            <a:spAutoFit/>
          </a:bodyPr>
          <a:lstStyle/>
          <a:p>
            <a:pPr marL="457200" indent="-457200">
              <a:buAutoNum type="arabicPeriod"/>
            </a:pPr>
            <a:r>
              <a:rPr lang="nl-NL" sz="2400" dirty="0">
                <a:latin typeface="Arial" panose="020B0604020202020204" pitchFamily="34" charset="0"/>
                <a:cs typeface="Arial" panose="020B0604020202020204" pitchFamily="34" charset="0"/>
              </a:rPr>
              <a:t>Kleikorrels</a:t>
            </a:r>
          </a:p>
        </p:txBody>
      </p:sp>
      <p:pic>
        <p:nvPicPr>
          <p:cNvPr id="10" name="Afbeelding 9">
            <a:extLst>
              <a:ext uri="{FF2B5EF4-FFF2-40B4-BE49-F238E27FC236}">
                <a16:creationId xmlns:a16="http://schemas.microsoft.com/office/drawing/2014/main" id="{C7B02C0D-3BE1-4DF3-B13F-17955B2ED3AE}"/>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778812" y="524581"/>
            <a:ext cx="1958510" cy="1920406"/>
          </a:xfrm>
          <a:prstGeom prst="rect">
            <a:avLst/>
          </a:prstGeom>
        </p:spPr>
      </p:pic>
      <p:pic>
        <p:nvPicPr>
          <p:cNvPr id="4" name="Onlinemedia 3" title="Instruction video: this is how you assemble semi-hydroculture">
            <a:hlinkClick r:id="" action="ppaction://media"/>
            <a:extLst>
              <a:ext uri="{FF2B5EF4-FFF2-40B4-BE49-F238E27FC236}">
                <a16:creationId xmlns:a16="http://schemas.microsoft.com/office/drawing/2014/main" id="{059A481B-0023-9F16-3F42-8B86AC825F28}"/>
              </a:ext>
            </a:extLst>
          </p:cNvPr>
          <p:cNvPicPr>
            <a:picLocks noRot="1" noChangeAspect="1"/>
          </p:cNvPicPr>
          <p:nvPr>
            <a:videoFile r:link="rId1"/>
          </p:nvPr>
        </p:nvPicPr>
        <p:blipFill>
          <a:blip r:embed="rId6"/>
          <a:stretch>
            <a:fillRect/>
          </a:stretch>
        </p:blipFill>
        <p:spPr>
          <a:xfrm>
            <a:off x="1041893" y="2703402"/>
            <a:ext cx="5770793" cy="3260498"/>
          </a:xfrm>
          <a:prstGeom prst="rect">
            <a:avLst/>
          </a:prstGeom>
        </p:spPr>
      </p:pic>
    </p:spTree>
    <p:extLst>
      <p:ext uri="{BB962C8B-B14F-4D97-AF65-F5344CB8AC3E}">
        <p14:creationId xmlns:p14="http://schemas.microsoft.com/office/powerpoint/2010/main" val="283979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26CBA51C-A356-8AE0-AB7D-7E0FFF9F73A7}"/>
              </a:ext>
            </a:extLst>
          </p:cNvPr>
          <p:cNvSpPr txBox="1"/>
          <p:nvPr/>
        </p:nvSpPr>
        <p:spPr>
          <a:xfrm>
            <a:off x="905202" y="1700808"/>
            <a:ext cx="6400869" cy="4801314"/>
          </a:xfrm>
          <a:prstGeom prst="rect">
            <a:avLst/>
          </a:prstGeom>
          <a:noFill/>
        </p:spPr>
        <p:txBody>
          <a:bodyPr wrap="square">
            <a:spAutoFit/>
          </a:bodyPr>
          <a:lstStyle/>
          <a:p>
            <a:r>
              <a:rPr lang="nl-NL" sz="2400" dirty="0">
                <a:latin typeface="Arial" panose="020B0604020202020204" pitchFamily="34" charset="0"/>
                <a:cs typeface="Arial" panose="020B0604020202020204" pitchFamily="34" charset="0"/>
              </a:rPr>
              <a:t>2. Perliet</a:t>
            </a:r>
          </a:p>
          <a:p>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glasachtig, vulkanisch gesteente</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gemalen, gezeefd en op 1000 “C gepoft</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grondstof in substraatmengsels en als puur substraat</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kan veel water en lucht bevatten</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vermindert krimp </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een luchtige en stabiele structuur</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puur substraat vooral in de groente- en rozenteelt</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 goed </a:t>
            </a:r>
            <a:r>
              <a:rPr lang="nl-NL" sz="2400" dirty="0" err="1">
                <a:latin typeface="Arial" panose="020B0604020202020204" pitchFamily="34" charset="0"/>
                <a:cs typeface="Arial" panose="020B0604020202020204" pitchFamily="34" charset="0"/>
              </a:rPr>
              <a:t>stoombaar</a:t>
            </a:r>
            <a:r>
              <a:rPr lang="nl-NL" sz="2400" dirty="0">
                <a:latin typeface="Arial" panose="020B0604020202020204" pitchFamily="34" charset="0"/>
                <a:cs typeface="Arial" panose="020B0604020202020204" pitchFamily="34" charset="0"/>
              </a:rPr>
              <a:t>, dus duurzaam</a:t>
            </a:r>
          </a:p>
          <a:p>
            <a:endParaRPr lang="nl-NL" dirty="0"/>
          </a:p>
        </p:txBody>
      </p:sp>
      <p:pic>
        <p:nvPicPr>
          <p:cNvPr id="10" name="Afbeelding 9">
            <a:extLst>
              <a:ext uri="{FF2B5EF4-FFF2-40B4-BE49-F238E27FC236}">
                <a16:creationId xmlns:a16="http://schemas.microsoft.com/office/drawing/2014/main" id="{AB800A9A-298C-7FBE-680D-D7ADE6FDD6E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16596" y="511051"/>
            <a:ext cx="2263336" cy="2019475"/>
          </a:xfrm>
          <a:prstGeom prst="rect">
            <a:avLst/>
          </a:prstGeom>
        </p:spPr>
      </p:pic>
    </p:spTree>
    <p:extLst>
      <p:ext uri="{BB962C8B-B14F-4D97-AF65-F5344CB8AC3E}">
        <p14:creationId xmlns:p14="http://schemas.microsoft.com/office/powerpoint/2010/main" val="1519360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CFC6C5FC-4FFD-5EE4-74AA-508CBBBE899D}"/>
              </a:ext>
            </a:extLst>
          </p:cNvPr>
          <p:cNvSpPr txBox="1"/>
          <p:nvPr/>
        </p:nvSpPr>
        <p:spPr>
          <a:xfrm>
            <a:off x="827584" y="1919154"/>
            <a:ext cx="7416824" cy="3416320"/>
          </a:xfrm>
          <a:prstGeom prst="rect">
            <a:avLst/>
          </a:prstGeom>
          <a:noFill/>
        </p:spPr>
        <p:txBody>
          <a:bodyPr wrap="square">
            <a:spAutoFit/>
          </a:bodyPr>
          <a:lstStyle/>
          <a:p>
            <a:r>
              <a:rPr lang="nl-NL" sz="2400" dirty="0">
                <a:latin typeface="Arial" panose="020B0604020202020204" pitchFamily="34" charset="0"/>
                <a:cs typeface="Arial" panose="020B0604020202020204" pitchFamily="34" charset="0"/>
              </a:rPr>
              <a:t>3. Puimsteen</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een vulkanisch product (</a:t>
            </a:r>
            <a:r>
              <a:rPr lang="nl-NL" sz="2400" dirty="0" err="1">
                <a:latin typeface="Arial" panose="020B0604020202020204" pitchFamily="34" charset="0"/>
                <a:cs typeface="Arial" panose="020B0604020202020204" pitchFamily="34" charset="0"/>
              </a:rPr>
              <a:t>Pumish,Bims,Flugsand</a:t>
            </a:r>
            <a:r>
              <a:rPr lang="nl-NL" sz="24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een poreuze structuur in de </a:t>
            </a:r>
            <a:r>
              <a:rPr lang="nl-NL" sz="2400" dirty="0" err="1">
                <a:latin typeface="Arial" panose="020B0604020202020204" pitchFamily="34" charset="0"/>
                <a:cs typeface="Arial" panose="020B0604020202020204" pitchFamily="34" charset="0"/>
              </a:rPr>
              <a:t>luchtgestold</a:t>
            </a:r>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verweert onder invloed van zuur</a:t>
            </a: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pH-verhogend</a:t>
            </a: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 </a:t>
            </a:r>
          </a:p>
        </p:txBody>
      </p:sp>
      <p:pic>
        <p:nvPicPr>
          <p:cNvPr id="7" name="Afbeelding 6">
            <a:extLst>
              <a:ext uri="{FF2B5EF4-FFF2-40B4-BE49-F238E27FC236}">
                <a16:creationId xmlns:a16="http://schemas.microsoft.com/office/drawing/2014/main" id="{3DFE5C06-D010-9A71-7ABF-6FB72652753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48264" y="476672"/>
            <a:ext cx="1913720" cy="1734659"/>
          </a:xfrm>
          <a:prstGeom prst="rect">
            <a:avLst/>
          </a:prstGeom>
        </p:spPr>
      </p:pic>
      <p:pic>
        <p:nvPicPr>
          <p:cNvPr id="10" name="Afbeelding 9">
            <a:extLst>
              <a:ext uri="{FF2B5EF4-FFF2-40B4-BE49-F238E27FC236}">
                <a16:creationId xmlns:a16="http://schemas.microsoft.com/office/drawing/2014/main" id="{6D46699D-D47F-2EEB-5CBC-68AE1CCE9597}"/>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1022871" y="3914664"/>
            <a:ext cx="5110409" cy="2682688"/>
          </a:xfrm>
          <a:prstGeom prst="rect">
            <a:avLst/>
          </a:prstGeom>
        </p:spPr>
      </p:pic>
    </p:spTree>
    <p:extLst>
      <p:ext uri="{BB962C8B-B14F-4D97-AF65-F5344CB8AC3E}">
        <p14:creationId xmlns:p14="http://schemas.microsoft.com/office/powerpoint/2010/main" val="2065075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620689"/>
            <a:ext cx="6622504" cy="864095"/>
          </a:xfrm>
        </p:spPr>
        <p:txBody>
          <a:bodyPr>
            <a:normAutofit/>
          </a:bodyPr>
          <a:lstStyle/>
          <a:p>
            <a:pPr algn="ctr"/>
            <a:r>
              <a:rPr lang="nl-NL" sz="2700" i="1" dirty="0"/>
              <a:t>Substraten en substraatgrondstoffen</a:t>
            </a:r>
          </a:p>
        </p:txBody>
      </p:sp>
      <p:sp>
        <p:nvSpPr>
          <p:cNvPr id="3" name="Ondertitel 2"/>
          <p:cNvSpPr>
            <a:spLocks noGrp="1"/>
          </p:cNvSpPr>
          <p:nvPr>
            <p:ph type="subTitle" idx="1"/>
          </p:nvPr>
        </p:nvSpPr>
        <p:spPr>
          <a:xfrm>
            <a:off x="899592" y="1556792"/>
            <a:ext cx="6624736" cy="3816424"/>
          </a:xfrm>
        </p:spPr>
        <p:txBody>
          <a:bodyPr>
            <a:normAutofit/>
          </a:bodyPr>
          <a:lstStyle/>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a:p>
            <a:pPr algn="ctr"/>
            <a:endParaRPr lang="nl-NL" sz="1600" dirty="0"/>
          </a:p>
        </p:txBody>
      </p:sp>
      <p:pic>
        <p:nvPicPr>
          <p:cNvPr id="8" name="Afbeelding 7">
            <a:extLst>
              <a:ext uri="{FF2B5EF4-FFF2-40B4-BE49-F238E27FC236}">
                <a16:creationId xmlns:a16="http://schemas.microsoft.com/office/drawing/2014/main" id="{3D94ED21-5BCE-4B07-9682-FF2FF6C5E0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6072" y="2852936"/>
            <a:ext cx="1767474" cy="810092"/>
          </a:xfrm>
          <a:prstGeom prst="rect">
            <a:avLst/>
          </a:prstGeom>
        </p:spPr>
      </p:pic>
      <p:sp>
        <p:nvSpPr>
          <p:cNvPr id="6" name="Tekstvak 5">
            <a:extLst>
              <a:ext uri="{FF2B5EF4-FFF2-40B4-BE49-F238E27FC236}">
                <a16:creationId xmlns:a16="http://schemas.microsoft.com/office/drawing/2014/main" id="{CFC6C5FC-4FFD-5EE4-74AA-508CBBBE899D}"/>
              </a:ext>
            </a:extLst>
          </p:cNvPr>
          <p:cNvSpPr txBox="1"/>
          <p:nvPr/>
        </p:nvSpPr>
        <p:spPr>
          <a:xfrm>
            <a:off x="827584" y="1919154"/>
            <a:ext cx="7416824" cy="2308324"/>
          </a:xfrm>
          <a:prstGeom prst="rect">
            <a:avLst/>
          </a:prstGeom>
          <a:noFill/>
        </p:spPr>
        <p:txBody>
          <a:bodyPr wrap="square">
            <a:spAutoFit/>
          </a:bodyPr>
          <a:lstStyle/>
          <a:p>
            <a:r>
              <a:rPr lang="nl-NL" sz="2400" dirty="0">
                <a:latin typeface="Arial" panose="020B0604020202020204" pitchFamily="34" charset="0"/>
                <a:cs typeface="Arial" panose="020B0604020202020204" pitchFamily="34" charset="0"/>
              </a:rPr>
              <a:t>3. Puimsteen in emmerteelt komkommer</a:t>
            </a:r>
          </a:p>
          <a:p>
            <a:r>
              <a:rPr lang="nl-NL" sz="2400" dirty="0">
                <a:latin typeface="Arial" panose="020B0604020202020204" pitchFamily="34" charset="0"/>
                <a:cs typeface="Arial" panose="020B0604020202020204" pitchFamily="34" charset="0"/>
              </a:rPr>
              <a:t>    2002</a:t>
            </a: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 </a:t>
            </a:r>
          </a:p>
        </p:txBody>
      </p:sp>
      <p:pic>
        <p:nvPicPr>
          <p:cNvPr id="7" name="Afbeelding 6">
            <a:extLst>
              <a:ext uri="{FF2B5EF4-FFF2-40B4-BE49-F238E27FC236}">
                <a16:creationId xmlns:a16="http://schemas.microsoft.com/office/drawing/2014/main" id="{3DFE5C06-D010-9A71-7ABF-6FB72652753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48264" y="476672"/>
            <a:ext cx="1913720" cy="1734659"/>
          </a:xfrm>
          <a:prstGeom prst="rect">
            <a:avLst/>
          </a:prstGeom>
        </p:spPr>
      </p:pic>
      <p:pic>
        <p:nvPicPr>
          <p:cNvPr id="5" name="Afbeelding 4">
            <a:extLst>
              <a:ext uri="{FF2B5EF4-FFF2-40B4-BE49-F238E27FC236}">
                <a16:creationId xmlns:a16="http://schemas.microsoft.com/office/drawing/2014/main" id="{7E1EEC95-E7AC-6FE6-0BD4-4A4968B614CD}"/>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899592" y="2806861"/>
            <a:ext cx="6437727" cy="3000725"/>
          </a:xfrm>
          <a:prstGeom prst="rect">
            <a:avLst/>
          </a:prstGeom>
        </p:spPr>
      </p:pic>
    </p:spTree>
    <p:extLst>
      <p:ext uri="{BB962C8B-B14F-4D97-AF65-F5344CB8AC3E}">
        <p14:creationId xmlns:p14="http://schemas.microsoft.com/office/powerpoint/2010/main" val="122400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FEFE2E46C86D4A9898CCC49B418B36" ma:contentTypeVersion="14" ma:contentTypeDescription="Een nieuw document maken." ma:contentTypeScope="" ma:versionID="df26e2361f59d12fcab5caeb108a0da6">
  <xsd:schema xmlns:xsd="http://www.w3.org/2001/XMLSchema" xmlns:xs="http://www.w3.org/2001/XMLSchema" xmlns:p="http://schemas.microsoft.com/office/2006/metadata/properties" xmlns:ns2="2cb1c85b-b197-48cd-8bb1-fe9e9ee0096b" xmlns:ns3="414a8a67-acf6-4b09-bb49-f84330b442d7" xmlns:ns4="5ad07612-1080-49cf-8fb2-28e7c3022d9a" targetNamespace="http://schemas.microsoft.com/office/2006/metadata/properties" ma:root="true" ma:fieldsID="2ec27913bf823355671e7e45cf2fbb5d" ns2:_="" ns3:_="" ns4:_="">
    <xsd:import namespace="2cb1c85b-b197-48cd-8bb1-fe9e9ee0096b"/>
    <xsd:import namespace="414a8a67-acf6-4b09-bb49-f84330b442d7"/>
    <xsd:import namespace="5ad07612-1080-49cf-8fb2-28e7c3022d9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b1c85b-b197-48cd-8bb1-fe9e9ee009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Afbeeldingtags" ma:readOnly="false" ma:fieldId="{5cf76f15-5ced-4ddc-b409-7134ff3c332f}" ma:taxonomyMulti="true" ma:sspId="ec6a8442-1569-46a6-a14f-f23e9ec9d84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14a8a67-acf6-4b09-bb49-f84330b442d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248ea8ce-d6d7-4c67-93d5-dcdb41321123}" ma:internalName="TaxCatchAll" ma:showField="CatchAllData" ma:web="5ad07612-1080-49cf-8fb2-28e7c3022d9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ad07612-1080-49cf-8fb2-28e7c3022d9a" elementFormDefault="qualified">
    <xsd:import namespace="http://schemas.microsoft.com/office/2006/documentManagement/types"/>
    <xsd:import namespace="http://schemas.microsoft.com/office/infopath/2007/PartnerControls"/>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cb1c85b-b197-48cd-8bb1-fe9e9ee0096b">
      <Terms xmlns="http://schemas.microsoft.com/office/infopath/2007/PartnerControls"/>
    </lcf76f155ced4ddcb4097134ff3c332f>
    <TaxCatchAll xmlns="414a8a67-acf6-4b09-bb49-f84330b442d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374E82-83C2-42EB-AB30-2DA282310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b1c85b-b197-48cd-8bb1-fe9e9ee0096b"/>
    <ds:schemaRef ds:uri="414a8a67-acf6-4b09-bb49-f84330b442d7"/>
    <ds:schemaRef ds:uri="5ad07612-1080-49cf-8fb2-28e7c3022d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D2FA76-F0E2-402F-A8FF-8D4372C4E3EB}">
  <ds:schemaRefs>
    <ds:schemaRef ds:uri="http://purl.org/dc/elements/1.1/"/>
    <ds:schemaRef ds:uri="http://schemas.microsoft.com/office/infopath/2007/PartnerControls"/>
    <ds:schemaRef ds:uri="http://schemas.microsoft.com/office/2006/metadata/properties"/>
    <ds:schemaRef ds:uri="http://www.w3.org/XML/1998/namespace"/>
    <ds:schemaRef ds:uri="82ac19c3-1cff-4f70-a585-2de21a3866ce"/>
    <ds:schemaRef ds:uri="http://schemas.microsoft.com/office/2006/documentManagement/types"/>
    <ds:schemaRef ds:uri="http://purl.org/dc/dcmitype/"/>
    <ds:schemaRef ds:uri="http://purl.org/dc/terms/"/>
    <ds:schemaRef ds:uri="http://schemas.openxmlformats.org/package/2006/metadata/core-properties"/>
    <ds:schemaRef ds:uri="915d7cad-3e71-4cea-95bb-ac32222adf06"/>
    <ds:schemaRef ds:uri="2cb1c85b-b197-48cd-8bb1-fe9e9ee0096b"/>
    <ds:schemaRef ds:uri="414a8a67-acf6-4b09-bb49-f84330b442d7"/>
  </ds:schemaRefs>
</ds:datastoreItem>
</file>

<file path=customXml/itemProps3.xml><?xml version="1.0" encoding="utf-8"?>
<ds:datastoreItem xmlns:ds="http://schemas.openxmlformats.org/officeDocument/2006/customXml" ds:itemID="{E7C2B556-C7F9-4734-8AFF-1621A682F6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2385</TotalTime>
  <Words>575</Words>
  <Application>Microsoft Office PowerPoint</Application>
  <PresentationFormat>Diavoorstelling (4:3)</PresentationFormat>
  <Paragraphs>296</Paragraphs>
  <Slides>18</Slides>
  <Notes>18</Notes>
  <HiddenSlides>0</HiddenSlides>
  <MMClips>2</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Calibri</vt:lpstr>
      <vt:lpstr>Calibri Light</vt:lpstr>
      <vt:lpstr>Kantoorthema</vt:lpstr>
      <vt:lpstr>Les 2 Werken met kunstmatige substraten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lpstr>Substraten en substraatgrondstoffen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Martijn</dc:creator>
  <cp:lastModifiedBy>Bertus Boer</cp:lastModifiedBy>
  <cp:revision>340</cp:revision>
  <cp:lastPrinted>2012-05-22T10:37:28Z</cp:lastPrinted>
  <dcterms:created xsi:type="dcterms:W3CDTF">2008-03-20T23:08:22Z</dcterms:created>
  <dcterms:modified xsi:type="dcterms:W3CDTF">2023-06-09T07:47:01Z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bool>true</vt:bool>
  </property>
  <property fmtid="{D5CDD505-2E9C-101B-9397-08002B2CF9AE}" pid="3" name="ContentTypeId">
    <vt:lpwstr>0x010100F4FEFE2E46C86D4A9898CCC49B418B36</vt:lpwstr>
  </property>
  <property fmtid="{D5CDD505-2E9C-101B-9397-08002B2CF9AE}" pid="4" name="MediaServiceImageTags">
    <vt:lpwstr/>
  </property>
</Properties>
</file>